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ab6934862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8db0a61e74a33"/>
  </p:sldMasterIdLst>
  <p:sldIdLst>
    <p:sldId xmlns:r="http://schemas.openxmlformats.org/officeDocument/2006/relationships" id="256" r:id="R0a69826dd4b046a7"/>
    <p:sldId xmlns:r="http://schemas.openxmlformats.org/officeDocument/2006/relationships" id="257" r:id="R03b73a7a20bd4e32"/>
    <p:sldId xmlns:r="http://schemas.openxmlformats.org/officeDocument/2006/relationships" id="258" r:id="R8326481cc2514694"/>
    <p:sldId xmlns:r="http://schemas.openxmlformats.org/officeDocument/2006/relationships" id="259" r:id="Rabdd5b6af7f44f2e"/>
    <p:sldId xmlns:r="http://schemas.openxmlformats.org/officeDocument/2006/relationships" id="260" r:id="Rcd42751c82a441d4"/>
    <p:sldId xmlns:r="http://schemas.openxmlformats.org/officeDocument/2006/relationships" id="261" r:id="R33b345f329794499"/>
    <p:sldId xmlns:r="http://schemas.openxmlformats.org/officeDocument/2006/relationships" id="262" r:id="R6cb1fd734ceb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8db0a61e74a33" /><Relationship Type="http://schemas.openxmlformats.org/officeDocument/2006/relationships/slide" Target="/ppt/slides/slide1.xml" Id="R0a69826dd4b046a7" /><Relationship Type="http://schemas.openxmlformats.org/officeDocument/2006/relationships/slide" Target="/ppt/slides/slide2.xml" Id="R03b73a7a20bd4e32" /><Relationship Type="http://schemas.openxmlformats.org/officeDocument/2006/relationships/slide" Target="/ppt/slides/slide3.xml" Id="R8326481cc2514694" /><Relationship Type="http://schemas.openxmlformats.org/officeDocument/2006/relationships/slide" Target="/ppt/slides/slide4.xml" Id="Rabdd5b6af7f44f2e" /><Relationship Type="http://schemas.openxmlformats.org/officeDocument/2006/relationships/slide" Target="/ppt/slides/slide5.xml" Id="Rcd42751c82a441d4" /><Relationship Type="http://schemas.openxmlformats.org/officeDocument/2006/relationships/slide" Target="/ppt/slides/slide6.xml" Id="R33b345f329794499" /><Relationship Type="http://schemas.openxmlformats.org/officeDocument/2006/relationships/slide" Target="/ppt/slides/slide7.xml" Id="R6cb1fd734ceb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9395ab4ba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06d9c79949ad" /><Relationship Type="http://schemas.openxmlformats.org/officeDocument/2006/relationships/theme" Target="/ppt/slideMasters/theme/theme1.xml" Id="Rab6a33cddd56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e06d9c799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35af4cc2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1077826a8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4020aa76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779a9853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a94d5603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594201bb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cff2874c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STRANNEN GULL OG GRØNNE SKOGER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STRANNEN GULL OG GRØNNE SKOGER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TJELLESVIK KNUT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925 566 039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