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7a4145ff1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27c34467745fe"/>
  </p:sldMasterIdLst>
  <p:sldIdLst>
    <p:sldId xmlns:r="http://schemas.openxmlformats.org/officeDocument/2006/relationships" id="256" r:id="Rd73f842fb5fc432c"/>
    <p:sldId xmlns:r="http://schemas.openxmlformats.org/officeDocument/2006/relationships" id="257" r:id="R58136a98d09b4699"/>
    <p:sldId xmlns:r="http://schemas.openxmlformats.org/officeDocument/2006/relationships" id="258" r:id="Rd9ec262a9ed24f77"/>
    <p:sldId xmlns:r="http://schemas.openxmlformats.org/officeDocument/2006/relationships" id="259" r:id="R453678942d7a40db"/>
    <p:sldId xmlns:r="http://schemas.openxmlformats.org/officeDocument/2006/relationships" id="260" r:id="R24c330b5bfd84b05"/>
    <p:sldId xmlns:r="http://schemas.openxmlformats.org/officeDocument/2006/relationships" id="261" r:id="R51722d9e4f0b4b82"/>
    <p:sldId xmlns:r="http://schemas.openxmlformats.org/officeDocument/2006/relationships" id="262" r:id="Rc8a1fe51a0b9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27c34467745fe" /><Relationship Type="http://schemas.openxmlformats.org/officeDocument/2006/relationships/slide" Target="/ppt/slides/slide1.xml" Id="Rd73f842fb5fc432c" /><Relationship Type="http://schemas.openxmlformats.org/officeDocument/2006/relationships/slide" Target="/ppt/slides/slide2.xml" Id="R58136a98d09b4699" /><Relationship Type="http://schemas.openxmlformats.org/officeDocument/2006/relationships/slide" Target="/ppt/slides/slide3.xml" Id="Rd9ec262a9ed24f77" /><Relationship Type="http://schemas.openxmlformats.org/officeDocument/2006/relationships/slide" Target="/ppt/slides/slide4.xml" Id="R453678942d7a40db" /><Relationship Type="http://schemas.openxmlformats.org/officeDocument/2006/relationships/slide" Target="/ppt/slides/slide5.xml" Id="R24c330b5bfd84b05" /><Relationship Type="http://schemas.openxmlformats.org/officeDocument/2006/relationships/slide" Target="/ppt/slides/slide6.xml" Id="R51722d9e4f0b4b82" /><Relationship Type="http://schemas.openxmlformats.org/officeDocument/2006/relationships/slide" Target="/ppt/slides/slide7.xml" Id="Rc8a1fe51a0b9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02bb1534b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41cf8ee1642e4" /><Relationship Type="http://schemas.openxmlformats.org/officeDocument/2006/relationships/theme" Target="/ppt/slideMasters/theme/theme1.xml" Id="R57c17369a8a14d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41cf8ee16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a0929a8ef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b8383c4e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3711ae2014a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6fa967de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88cffc24e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59ffc8d36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f29d8117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AIS RESCUE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 RESCUE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−555 529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−1 482 879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SEILAS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Ramdalveien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