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15583fa774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eb012ce2342e2"/>
  </p:sldMasterIdLst>
  <p:sldIdLst>
    <p:sldId xmlns:r="http://schemas.openxmlformats.org/officeDocument/2006/relationships" id="256" r:id="Re1c12aed28294648"/>
    <p:sldId xmlns:r="http://schemas.openxmlformats.org/officeDocument/2006/relationships" id="257" r:id="R841eefbdec80464a"/>
    <p:sldId xmlns:r="http://schemas.openxmlformats.org/officeDocument/2006/relationships" id="258" r:id="Re800e60ccf9b4d63"/>
    <p:sldId xmlns:r="http://schemas.openxmlformats.org/officeDocument/2006/relationships" id="259" r:id="Rd3a94abdcc5b4971"/>
    <p:sldId xmlns:r="http://schemas.openxmlformats.org/officeDocument/2006/relationships" id="260" r:id="R7a2e040fee5b4aae"/>
    <p:sldId xmlns:r="http://schemas.openxmlformats.org/officeDocument/2006/relationships" id="261" r:id="R0266d54b00f349db"/>
    <p:sldId xmlns:r="http://schemas.openxmlformats.org/officeDocument/2006/relationships" id="262" r:id="Rb64f462fa5cf4c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eb012ce2342e2" /><Relationship Type="http://schemas.openxmlformats.org/officeDocument/2006/relationships/slide" Target="/ppt/slides/slide1.xml" Id="Re1c12aed28294648" /><Relationship Type="http://schemas.openxmlformats.org/officeDocument/2006/relationships/slide" Target="/ppt/slides/slide2.xml" Id="R841eefbdec80464a" /><Relationship Type="http://schemas.openxmlformats.org/officeDocument/2006/relationships/slide" Target="/ppt/slides/slide3.xml" Id="Re800e60ccf9b4d63" /><Relationship Type="http://schemas.openxmlformats.org/officeDocument/2006/relationships/slide" Target="/ppt/slides/slide4.xml" Id="Rd3a94abdcc5b4971" /><Relationship Type="http://schemas.openxmlformats.org/officeDocument/2006/relationships/slide" Target="/ppt/slides/slide5.xml" Id="R7a2e040fee5b4aae" /><Relationship Type="http://schemas.openxmlformats.org/officeDocument/2006/relationships/slide" Target="/ppt/slides/slide6.xml" Id="R0266d54b00f349db" /><Relationship Type="http://schemas.openxmlformats.org/officeDocument/2006/relationships/slide" Target="/ppt/slides/slide7.xml" Id="Rb64f462fa5cf4c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c9d1b7992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b347709d841fd" /><Relationship Type="http://schemas.openxmlformats.org/officeDocument/2006/relationships/theme" Target="/ppt/slideMasters/theme/theme1.xml" Id="R357fc30c314f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fb347709d8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8932aa33f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277f6d51640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ea81b3065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fc13651ee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3bc2ca1f7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2a2a64899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8884ae9d8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GEMINUS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−734 836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−1 365 937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−2 838 349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11 676 007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CHIVIRICO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SEEBERG LARS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GEMINUS AS</a:t>
            </a:r>
          </a:p>
        </p:txBody>
      </p:sp>
    </p:spTree>
  </p:cSld>
  <p:clrMapOvr>
    <a:masterClrMapping xmlns:a="http://schemas.openxmlformats.org/drawingml/2006/main"/>
  </p:clrMapOvr>
</p:sld>
</file>