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c54455404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3f03a51514ebe"/>
  </p:sldMasterIdLst>
  <p:sldIdLst>
    <p:sldId xmlns:r="http://schemas.openxmlformats.org/officeDocument/2006/relationships" id="256" r:id="Rb18daba796ff4ad4"/>
    <p:sldId xmlns:r="http://schemas.openxmlformats.org/officeDocument/2006/relationships" id="257" r:id="R3f6b132734384a19"/>
    <p:sldId xmlns:r="http://schemas.openxmlformats.org/officeDocument/2006/relationships" id="258" r:id="Rfd7134eb684e4840"/>
    <p:sldId xmlns:r="http://schemas.openxmlformats.org/officeDocument/2006/relationships" id="259" r:id="Rc9ef342194bf4ecf"/>
    <p:sldId xmlns:r="http://schemas.openxmlformats.org/officeDocument/2006/relationships" id="260" r:id="R830de46ae7124ee9"/>
    <p:sldId xmlns:r="http://schemas.openxmlformats.org/officeDocument/2006/relationships" id="261" r:id="R8e96dfd4621c46b0"/>
    <p:sldId xmlns:r="http://schemas.openxmlformats.org/officeDocument/2006/relationships" id="262" r:id="Rc53fe52f1fe0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3f03a51514ebe" /><Relationship Type="http://schemas.openxmlformats.org/officeDocument/2006/relationships/slide" Target="/ppt/slides/slide1.xml" Id="Rb18daba796ff4ad4" /><Relationship Type="http://schemas.openxmlformats.org/officeDocument/2006/relationships/slide" Target="/ppt/slides/slide2.xml" Id="R3f6b132734384a19" /><Relationship Type="http://schemas.openxmlformats.org/officeDocument/2006/relationships/slide" Target="/ppt/slides/slide3.xml" Id="Rfd7134eb684e4840" /><Relationship Type="http://schemas.openxmlformats.org/officeDocument/2006/relationships/slide" Target="/ppt/slides/slide4.xml" Id="Rc9ef342194bf4ecf" /><Relationship Type="http://schemas.openxmlformats.org/officeDocument/2006/relationships/slide" Target="/ppt/slides/slide5.xml" Id="R830de46ae7124ee9" /><Relationship Type="http://schemas.openxmlformats.org/officeDocument/2006/relationships/slide" Target="/ppt/slides/slide6.xml" Id="R8e96dfd4621c46b0" /><Relationship Type="http://schemas.openxmlformats.org/officeDocument/2006/relationships/slide" Target="/ppt/slides/slide7.xml" Id="Rc53fe52f1fe0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16d5b41dc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6fab6f99e47af" /><Relationship Type="http://schemas.openxmlformats.org/officeDocument/2006/relationships/theme" Target="/ppt/slideMasters/theme/theme1.xml" Id="Rd44a115e91c7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6fab6f99e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6667d1a3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011c66215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2f3f237e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7e628c46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0bfa0e4c9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1e765f2dd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debffdeef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2 351 720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AMINI MEHRDAD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925 572 055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