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d12237b04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d4757c3574224"/>
  </p:sldMasterIdLst>
  <p:sldIdLst>
    <p:sldId xmlns:r="http://schemas.openxmlformats.org/officeDocument/2006/relationships" id="256" r:id="R41fb846a7e894eae"/>
    <p:sldId xmlns:r="http://schemas.openxmlformats.org/officeDocument/2006/relationships" id="257" r:id="R445bada7e44f465d"/>
    <p:sldId xmlns:r="http://schemas.openxmlformats.org/officeDocument/2006/relationships" id="258" r:id="R8f46a36783204bfc"/>
    <p:sldId xmlns:r="http://schemas.openxmlformats.org/officeDocument/2006/relationships" id="259" r:id="Rca6a3e27810241cb"/>
    <p:sldId xmlns:r="http://schemas.openxmlformats.org/officeDocument/2006/relationships" id="260" r:id="Rd80601c15a89408a"/>
    <p:sldId xmlns:r="http://schemas.openxmlformats.org/officeDocument/2006/relationships" id="261" r:id="R42ed9b488b3649d1"/>
    <p:sldId xmlns:r="http://schemas.openxmlformats.org/officeDocument/2006/relationships" id="262" r:id="Rae4fbcd893dc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d4757c3574224" /><Relationship Type="http://schemas.openxmlformats.org/officeDocument/2006/relationships/slide" Target="/ppt/slides/slide1.xml" Id="R41fb846a7e894eae" /><Relationship Type="http://schemas.openxmlformats.org/officeDocument/2006/relationships/slide" Target="/ppt/slides/slide2.xml" Id="R445bada7e44f465d" /><Relationship Type="http://schemas.openxmlformats.org/officeDocument/2006/relationships/slide" Target="/ppt/slides/slide3.xml" Id="R8f46a36783204bfc" /><Relationship Type="http://schemas.openxmlformats.org/officeDocument/2006/relationships/slide" Target="/ppt/slides/slide4.xml" Id="Rca6a3e27810241cb" /><Relationship Type="http://schemas.openxmlformats.org/officeDocument/2006/relationships/slide" Target="/ppt/slides/slide5.xml" Id="Rd80601c15a89408a" /><Relationship Type="http://schemas.openxmlformats.org/officeDocument/2006/relationships/slide" Target="/ppt/slides/slide6.xml" Id="R42ed9b488b3649d1" /><Relationship Type="http://schemas.openxmlformats.org/officeDocument/2006/relationships/slide" Target="/ppt/slides/slide7.xml" Id="Rae4fbcd893dc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748206486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e7c096a474061" /><Relationship Type="http://schemas.openxmlformats.org/officeDocument/2006/relationships/theme" Target="/ppt/slideMasters/theme/theme1.xml" Id="R412a98bc3938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e7c096a47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bcfc5828d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682296bd3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6383c486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115ee997c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8dce0b4a8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734163aa845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18a36d8e6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FRIDAY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FRIDAY INVEST AS ble etablert [år] og holder til i Skoppum.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475 910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1 816 701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MAREK STANISLAW PIATEK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Knausen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3185 Skoppum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925 572 810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