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a7ac42089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3fc6f55fc4547"/>
  </p:sldMasterIdLst>
  <p:sldIdLst>
    <p:sldId xmlns:r="http://schemas.openxmlformats.org/officeDocument/2006/relationships" id="256" r:id="R5f9a1ac87285404b"/>
    <p:sldId xmlns:r="http://schemas.openxmlformats.org/officeDocument/2006/relationships" id="257" r:id="R6fadb3ebd28c453c"/>
    <p:sldId xmlns:r="http://schemas.openxmlformats.org/officeDocument/2006/relationships" id="258" r:id="R9c1b637afa634714"/>
    <p:sldId xmlns:r="http://schemas.openxmlformats.org/officeDocument/2006/relationships" id="259" r:id="R807dd715825545cd"/>
    <p:sldId xmlns:r="http://schemas.openxmlformats.org/officeDocument/2006/relationships" id="260" r:id="Rafabd5ec0f0b4cf0"/>
    <p:sldId xmlns:r="http://schemas.openxmlformats.org/officeDocument/2006/relationships" id="261" r:id="Rd71ea8a21e04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3fc6f55fc4547" /><Relationship Type="http://schemas.openxmlformats.org/officeDocument/2006/relationships/slide" Target="/ppt/slides/slide1.xml" Id="R5f9a1ac87285404b" /><Relationship Type="http://schemas.openxmlformats.org/officeDocument/2006/relationships/slide" Target="/ppt/slides/slide2.xml" Id="R6fadb3ebd28c453c" /><Relationship Type="http://schemas.openxmlformats.org/officeDocument/2006/relationships/slide" Target="/ppt/slides/slide3.xml" Id="R9c1b637afa634714" /><Relationship Type="http://schemas.openxmlformats.org/officeDocument/2006/relationships/slide" Target="/ppt/slides/slide4.xml" Id="R807dd715825545cd" /><Relationship Type="http://schemas.openxmlformats.org/officeDocument/2006/relationships/slide" Target="/ppt/slides/slide5.xml" Id="Rafabd5ec0f0b4cf0" /><Relationship Type="http://schemas.openxmlformats.org/officeDocument/2006/relationships/slide" Target="/ppt/slides/slide6.xml" Id="Rd71ea8a21e04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76076a153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7df0b831b4287" /><Relationship Type="http://schemas.openxmlformats.org/officeDocument/2006/relationships/theme" Target="/ppt/slideMasters/theme/theme1.xml" Id="R5fc761053884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7df0b831b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9ed2d3544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5b7426518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76764099a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84f620934d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59038898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a6a3e3f1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 NORDNES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Litlfossvegen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2425 Ljørdalen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925 579 521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