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e0e0b8a2de45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7c8e3f43184265"/>
  </p:sldMasterIdLst>
  <p:sldIdLst>
    <p:sldId xmlns:r="http://schemas.openxmlformats.org/officeDocument/2006/relationships" id="256" r:id="Rc70264e2aefc4377"/>
    <p:sldId xmlns:r="http://schemas.openxmlformats.org/officeDocument/2006/relationships" id="257" r:id="R7cff5dd50b2f40fb"/>
    <p:sldId xmlns:r="http://schemas.openxmlformats.org/officeDocument/2006/relationships" id="258" r:id="R3e5bcf7ce15047bc"/>
    <p:sldId xmlns:r="http://schemas.openxmlformats.org/officeDocument/2006/relationships" id="259" r:id="R3d1f94fe6c3949f3"/>
    <p:sldId xmlns:r="http://schemas.openxmlformats.org/officeDocument/2006/relationships" id="260" r:id="R494bd61ecb1b4ecd"/>
    <p:sldId xmlns:r="http://schemas.openxmlformats.org/officeDocument/2006/relationships" id="261" r:id="Ra39419492f734f7c"/>
    <p:sldId xmlns:r="http://schemas.openxmlformats.org/officeDocument/2006/relationships" id="262" r:id="Re62d17c4fb444d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c8e3f43184265" /><Relationship Type="http://schemas.openxmlformats.org/officeDocument/2006/relationships/slide" Target="/ppt/slides/slide1.xml" Id="Rc70264e2aefc4377" /><Relationship Type="http://schemas.openxmlformats.org/officeDocument/2006/relationships/slide" Target="/ppt/slides/slide2.xml" Id="R7cff5dd50b2f40fb" /><Relationship Type="http://schemas.openxmlformats.org/officeDocument/2006/relationships/slide" Target="/ppt/slides/slide3.xml" Id="R3e5bcf7ce15047bc" /><Relationship Type="http://schemas.openxmlformats.org/officeDocument/2006/relationships/slide" Target="/ppt/slides/slide4.xml" Id="R3d1f94fe6c3949f3" /><Relationship Type="http://schemas.openxmlformats.org/officeDocument/2006/relationships/slide" Target="/ppt/slides/slide5.xml" Id="R494bd61ecb1b4ecd" /><Relationship Type="http://schemas.openxmlformats.org/officeDocument/2006/relationships/slide" Target="/ppt/slides/slide6.xml" Id="Ra39419492f734f7c" /><Relationship Type="http://schemas.openxmlformats.org/officeDocument/2006/relationships/slide" Target="/ppt/slides/slide7.xml" Id="Re62d17c4fb444d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fd0d7bad3445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51bc888ca460e" /><Relationship Type="http://schemas.openxmlformats.org/officeDocument/2006/relationships/theme" Target="/ppt/slideMasters/theme/theme1.xml" Id="Rc0632d67e9a748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251bc888ca46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285513ff145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2ecee83dc42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70e19adad46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f3cf04c1846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8a3941e4044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58266044c4c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af568ce424d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 NORDNES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NORDNES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 NORDNES TRANSPORT AS ble etablert [år] og holder til i Ljørdalen.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NORDNES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NORDNES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NORDNES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14 120 825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1 039 353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639 217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5 966 419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9 766 207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NORDNES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NORDNES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NORDNES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Litlfossvegen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2425 Ljørdalen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925 579 521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NORDNES TRANSPORT AS</a:t>
            </a:r>
          </a:p>
        </p:txBody>
      </p:sp>
    </p:spTree>
  </p:cSld>
  <p:clrMapOvr>
    <a:masterClrMapping xmlns:a="http://schemas.openxmlformats.org/drawingml/2006/main"/>
  </p:clrMapOvr>
</p:sld>
</file>