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4aa4db62d42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d4911bcff44c0"/>
  </p:sldMasterIdLst>
  <p:sldIdLst>
    <p:sldId xmlns:r="http://schemas.openxmlformats.org/officeDocument/2006/relationships" id="256" r:id="Rd1536053a0bb43af"/>
    <p:sldId xmlns:r="http://schemas.openxmlformats.org/officeDocument/2006/relationships" id="257" r:id="R51c9cb2d7e2a4c26"/>
    <p:sldId xmlns:r="http://schemas.openxmlformats.org/officeDocument/2006/relationships" id="258" r:id="R25fc164c0322424a"/>
    <p:sldId xmlns:r="http://schemas.openxmlformats.org/officeDocument/2006/relationships" id="259" r:id="Rb285c40c03bd4f4b"/>
    <p:sldId xmlns:r="http://schemas.openxmlformats.org/officeDocument/2006/relationships" id="260" r:id="Rdf0f94daa9c64d31"/>
    <p:sldId xmlns:r="http://schemas.openxmlformats.org/officeDocument/2006/relationships" id="261" r:id="R18ea4067615142d7"/>
    <p:sldId xmlns:r="http://schemas.openxmlformats.org/officeDocument/2006/relationships" id="262" r:id="R460e8b25ffd84e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d4911bcff44c0" /><Relationship Type="http://schemas.openxmlformats.org/officeDocument/2006/relationships/slide" Target="/ppt/slides/slide1.xml" Id="Rd1536053a0bb43af" /><Relationship Type="http://schemas.openxmlformats.org/officeDocument/2006/relationships/slide" Target="/ppt/slides/slide2.xml" Id="R51c9cb2d7e2a4c26" /><Relationship Type="http://schemas.openxmlformats.org/officeDocument/2006/relationships/slide" Target="/ppt/slides/slide3.xml" Id="R25fc164c0322424a" /><Relationship Type="http://schemas.openxmlformats.org/officeDocument/2006/relationships/slide" Target="/ppt/slides/slide4.xml" Id="Rb285c40c03bd4f4b" /><Relationship Type="http://schemas.openxmlformats.org/officeDocument/2006/relationships/slide" Target="/ppt/slides/slide5.xml" Id="Rdf0f94daa9c64d31" /><Relationship Type="http://schemas.openxmlformats.org/officeDocument/2006/relationships/slide" Target="/ppt/slides/slide6.xml" Id="R18ea4067615142d7" /><Relationship Type="http://schemas.openxmlformats.org/officeDocument/2006/relationships/slide" Target="/ppt/slides/slide7.xml" Id="R460e8b25ffd84e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9e5d96bb24e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4a77869ad4371" /><Relationship Type="http://schemas.openxmlformats.org/officeDocument/2006/relationships/theme" Target="/ppt/slideMasters/theme/theme1.xml" Id="R61cbf666c28347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4a77869ad43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58a0f0b8b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6b5306ab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65145e6d6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6dfe749dc4e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de68f9d70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3e58e3380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c327f1f8748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MÅØY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142 110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MÅØY RUNA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Runa Måøy, Årnesveien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runamaoy@hotmail.com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925 579 793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MÅØY AS</a:t>
            </a:r>
          </a:p>
        </p:txBody>
      </p:sp>
    </p:spTree>
  </p:cSld>
  <p:clrMapOvr>
    <a:masterClrMapping xmlns:a="http://schemas.openxmlformats.org/drawingml/2006/main"/>
  </p:clrMapOvr>
</p:sld>
</file>