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2bedf9498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9f47b44e84eb3"/>
  </p:sldMasterIdLst>
  <p:sldIdLst>
    <p:sldId xmlns:r="http://schemas.openxmlformats.org/officeDocument/2006/relationships" id="256" r:id="R64a4955bc4eb4d17"/>
    <p:sldId xmlns:r="http://schemas.openxmlformats.org/officeDocument/2006/relationships" id="257" r:id="R712a75490e254516"/>
    <p:sldId xmlns:r="http://schemas.openxmlformats.org/officeDocument/2006/relationships" id="258" r:id="R5ac603c4f2ac46fa"/>
    <p:sldId xmlns:r="http://schemas.openxmlformats.org/officeDocument/2006/relationships" id="259" r:id="Rab0dfa9af3084bbb"/>
    <p:sldId xmlns:r="http://schemas.openxmlformats.org/officeDocument/2006/relationships" id="260" r:id="R1089e4a921354ecb"/>
    <p:sldId xmlns:r="http://schemas.openxmlformats.org/officeDocument/2006/relationships" id="261" r:id="Rffb646118d2549dc"/>
    <p:sldId xmlns:r="http://schemas.openxmlformats.org/officeDocument/2006/relationships" id="262" r:id="R37f95a005392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9f47b44e84eb3" /><Relationship Type="http://schemas.openxmlformats.org/officeDocument/2006/relationships/slide" Target="/ppt/slides/slide1.xml" Id="R64a4955bc4eb4d17" /><Relationship Type="http://schemas.openxmlformats.org/officeDocument/2006/relationships/slide" Target="/ppt/slides/slide2.xml" Id="R712a75490e254516" /><Relationship Type="http://schemas.openxmlformats.org/officeDocument/2006/relationships/slide" Target="/ppt/slides/slide3.xml" Id="R5ac603c4f2ac46fa" /><Relationship Type="http://schemas.openxmlformats.org/officeDocument/2006/relationships/slide" Target="/ppt/slides/slide4.xml" Id="Rab0dfa9af3084bbb" /><Relationship Type="http://schemas.openxmlformats.org/officeDocument/2006/relationships/slide" Target="/ppt/slides/slide5.xml" Id="R1089e4a921354ecb" /><Relationship Type="http://schemas.openxmlformats.org/officeDocument/2006/relationships/slide" Target="/ppt/slides/slide6.xml" Id="Rffb646118d2549dc" /><Relationship Type="http://schemas.openxmlformats.org/officeDocument/2006/relationships/slide" Target="/ppt/slides/slide7.xml" Id="R37f95a005392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9d131060b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faad4fc24c43" /><Relationship Type="http://schemas.openxmlformats.org/officeDocument/2006/relationships/theme" Target="/ppt/slideMasters/theme/theme1.xml" Id="Rc5156670dcf5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6faad4fc2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f6639a33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df51acff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061753f9c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528943aa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209ea04a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b28eb657e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aee3e055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LIV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KNUT-VIGGO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