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223a73125c4a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382a30248b441f"/>
  </p:sldMasterIdLst>
  <p:sldIdLst>
    <p:sldId xmlns:r="http://schemas.openxmlformats.org/officeDocument/2006/relationships" id="256" r:id="R8ba0cead6ae0404d"/>
    <p:sldId xmlns:r="http://schemas.openxmlformats.org/officeDocument/2006/relationships" id="257" r:id="R8e74a00872fd4525"/>
    <p:sldId xmlns:r="http://schemas.openxmlformats.org/officeDocument/2006/relationships" id="258" r:id="Rc0e5ab2ef85e4dca"/>
    <p:sldId xmlns:r="http://schemas.openxmlformats.org/officeDocument/2006/relationships" id="259" r:id="R4effb2b262124c24"/>
    <p:sldId xmlns:r="http://schemas.openxmlformats.org/officeDocument/2006/relationships" id="260" r:id="Ra26bbeb54c764b1a"/>
    <p:sldId xmlns:r="http://schemas.openxmlformats.org/officeDocument/2006/relationships" id="261" r:id="Rbb000fa6a11840d9"/>
    <p:sldId xmlns:r="http://schemas.openxmlformats.org/officeDocument/2006/relationships" id="262" r:id="R69ed645ea92b41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382a30248b441f" /><Relationship Type="http://schemas.openxmlformats.org/officeDocument/2006/relationships/slide" Target="/ppt/slides/slide1.xml" Id="R8ba0cead6ae0404d" /><Relationship Type="http://schemas.openxmlformats.org/officeDocument/2006/relationships/slide" Target="/ppt/slides/slide2.xml" Id="R8e74a00872fd4525" /><Relationship Type="http://schemas.openxmlformats.org/officeDocument/2006/relationships/slide" Target="/ppt/slides/slide3.xml" Id="Rc0e5ab2ef85e4dca" /><Relationship Type="http://schemas.openxmlformats.org/officeDocument/2006/relationships/slide" Target="/ppt/slides/slide4.xml" Id="R4effb2b262124c24" /><Relationship Type="http://schemas.openxmlformats.org/officeDocument/2006/relationships/slide" Target="/ppt/slides/slide5.xml" Id="Ra26bbeb54c764b1a" /><Relationship Type="http://schemas.openxmlformats.org/officeDocument/2006/relationships/slide" Target="/ppt/slides/slide6.xml" Id="Rbb000fa6a11840d9" /><Relationship Type="http://schemas.openxmlformats.org/officeDocument/2006/relationships/slide" Target="/ppt/slides/slide7.xml" Id="R69ed645ea92b41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184ce9fe2045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2d823b126442d" /><Relationship Type="http://schemas.openxmlformats.org/officeDocument/2006/relationships/theme" Target="/ppt/slideMasters/theme/theme1.xml" Id="Rbe27a30f6fde4e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52d823b12644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9ec79a95a48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f9b276c0244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3dbda427f47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0861c272945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f1ff62ecc44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5438896924a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4cec397674d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VILLANGER &amp; SØNNER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VILLANGER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VILLANGER &amp; SØNNER AS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VILLANGER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VILLANGER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VILLANGER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26 687 046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799 037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608 787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2 370 273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9 515 872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VILLANGER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VILLANGERS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VILLANGER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35 79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www.nordbohus.no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925 580 376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VILLANGER &amp; SØNNER AS</a:t>
            </a:r>
          </a:p>
        </p:txBody>
      </p:sp>
    </p:spTree>
  </p:cSld>
  <p:clrMapOvr>
    <a:masterClrMapping xmlns:a="http://schemas.openxmlformats.org/drawingml/2006/main"/>
  </p:clrMapOvr>
</p:sld>
</file>