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d15a98cd0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2c85e0a0b4382"/>
  </p:sldMasterIdLst>
  <p:sldIdLst>
    <p:sldId xmlns:r="http://schemas.openxmlformats.org/officeDocument/2006/relationships" id="256" r:id="Re05cba99c78a4981"/>
    <p:sldId xmlns:r="http://schemas.openxmlformats.org/officeDocument/2006/relationships" id="257" r:id="R4b81afaedeb445ba"/>
    <p:sldId xmlns:r="http://schemas.openxmlformats.org/officeDocument/2006/relationships" id="258" r:id="Rac5c30bec78c442b"/>
    <p:sldId xmlns:r="http://schemas.openxmlformats.org/officeDocument/2006/relationships" id="259" r:id="Re8937c58113c482e"/>
    <p:sldId xmlns:r="http://schemas.openxmlformats.org/officeDocument/2006/relationships" id="260" r:id="R68f3db7d235244d2"/>
    <p:sldId xmlns:r="http://schemas.openxmlformats.org/officeDocument/2006/relationships" id="261" r:id="R606c82ead6464101"/>
    <p:sldId xmlns:r="http://schemas.openxmlformats.org/officeDocument/2006/relationships" id="262" r:id="R3b7073a12fa3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2c85e0a0b4382" /><Relationship Type="http://schemas.openxmlformats.org/officeDocument/2006/relationships/slide" Target="/ppt/slides/slide1.xml" Id="Re05cba99c78a4981" /><Relationship Type="http://schemas.openxmlformats.org/officeDocument/2006/relationships/slide" Target="/ppt/slides/slide2.xml" Id="R4b81afaedeb445ba" /><Relationship Type="http://schemas.openxmlformats.org/officeDocument/2006/relationships/slide" Target="/ppt/slides/slide3.xml" Id="Rac5c30bec78c442b" /><Relationship Type="http://schemas.openxmlformats.org/officeDocument/2006/relationships/slide" Target="/ppt/slides/slide4.xml" Id="Re8937c58113c482e" /><Relationship Type="http://schemas.openxmlformats.org/officeDocument/2006/relationships/slide" Target="/ppt/slides/slide5.xml" Id="R68f3db7d235244d2" /><Relationship Type="http://schemas.openxmlformats.org/officeDocument/2006/relationships/slide" Target="/ppt/slides/slide6.xml" Id="R606c82ead6464101" /><Relationship Type="http://schemas.openxmlformats.org/officeDocument/2006/relationships/slide" Target="/ppt/slides/slide7.xml" Id="R3b7073a12fa3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2a61ba692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10d763fbd4fe3" /><Relationship Type="http://schemas.openxmlformats.org/officeDocument/2006/relationships/theme" Target="/ppt/slideMasters/theme/theme1.xml" Id="R9fa477590a9744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10d763fbd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884ac47c6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5ab100bbb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287458249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f09441456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5335ef19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f700c3bdf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bef177f4f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 AUTOFORMIDLING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 AUTOFORMIDLING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82 648 565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16 034 447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SVENSKERUD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Svenskerud, Furumoen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