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f8cc2c1dce49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9e3bd60dba425d"/>
  </p:sldMasterIdLst>
  <p:sldIdLst>
    <p:sldId xmlns:r="http://schemas.openxmlformats.org/officeDocument/2006/relationships" id="256" r:id="R5a3a38571a54447e"/>
    <p:sldId xmlns:r="http://schemas.openxmlformats.org/officeDocument/2006/relationships" id="257" r:id="Rd2378c987b404f2f"/>
    <p:sldId xmlns:r="http://schemas.openxmlformats.org/officeDocument/2006/relationships" id="258" r:id="R5520c81681764226"/>
    <p:sldId xmlns:r="http://schemas.openxmlformats.org/officeDocument/2006/relationships" id="259" r:id="R1f0b7b4078ca438d"/>
    <p:sldId xmlns:r="http://schemas.openxmlformats.org/officeDocument/2006/relationships" id="260" r:id="R0d4f290d0e584b36"/>
    <p:sldId xmlns:r="http://schemas.openxmlformats.org/officeDocument/2006/relationships" id="261" r:id="Re83f2d8754584b8f"/>
    <p:sldId xmlns:r="http://schemas.openxmlformats.org/officeDocument/2006/relationships" id="262" r:id="Rf1ee2767d64f48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9e3bd60dba425d" /><Relationship Type="http://schemas.openxmlformats.org/officeDocument/2006/relationships/slide" Target="/ppt/slides/slide1.xml" Id="R5a3a38571a54447e" /><Relationship Type="http://schemas.openxmlformats.org/officeDocument/2006/relationships/slide" Target="/ppt/slides/slide2.xml" Id="Rd2378c987b404f2f" /><Relationship Type="http://schemas.openxmlformats.org/officeDocument/2006/relationships/slide" Target="/ppt/slides/slide3.xml" Id="R5520c81681764226" /><Relationship Type="http://schemas.openxmlformats.org/officeDocument/2006/relationships/slide" Target="/ppt/slides/slide4.xml" Id="R1f0b7b4078ca438d" /><Relationship Type="http://schemas.openxmlformats.org/officeDocument/2006/relationships/slide" Target="/ppt/slides/slide5.xml" Id="R0d4f290d0e584b36" /><Relationship Type="http://schemas.openxmlformats.org/officeDocument/2006/relationships/slide" Target="/ppt/slides/slide6.xml" Id="Re83f2d8754584b8f" /><Relationship Type="http://schemas.openxmlformats.org/officeDocument/2006/relationships/slide" Target="/ppt/slides/slide7.xml" Id="Rf1ee2767d64f48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b8e9fc713c45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bdd6bf69a4453" /><Relationship Type="http://schemas.openxmlformats.org/officeDocument/2006/relationships/theme" Target="/ppt/slideMasters/theme/theme1.xml" Id="R890d1c800eb84c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7bdd6bf69a44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2d449ba7c41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0bf104ff04c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dfa1fba5342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5253da0124d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e6b0a9bae47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8232ca6294e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7c97cd6af4c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MOLDREM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MOLDREM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MOLDREM MASKIN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MOLDREM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MOLDREM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MOLDREM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3 126 863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−634 749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−653 448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917 855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1 741 351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MOLDREM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MOLDREM JAKOB VALNES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MOLDREM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Reinfjellvegen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8658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925 581 372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MOLDREM MASKIN AS</a:t>
            </a:r>
          </a:p>
        </p:txBody>
      </p:sp>
    </p:spTree>
  </p:cSld>
  <p:clrMapOvr>
    <a:masterClrMapping xmlns:a="http://schemas.openxmlformats.org/drawingml/2006/main"/>
  </p:clrMapOvr>
</p:sld>
</file>