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fcf6e097fa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4aeb3c1f34240"/>
  </p:sldMasterIdLst>
  <p:sldIdLst>
    <p:sldId xmlns:r="http://schemas.openxmlformats.org/officeDocument/2006/relationships" id="256" r:id="R36d2e3a500754b57"/>
    <p:sldId xmlns:r="http://schemas.openxmlformats.org/officeDocument/2006/relationships" id="257" r:id="R5f6fe8d2215b4984"/>
    <p:sldId xmlns:r="http://schemas.openxmlformats.org/officeDocument/2006/relationships" id="258" r:id="R07deaa99e8684b04"/>
    <p:sldId xmlns:r="http://schemas.openxmlformats.org/officeDocument/2006/relationships" id="259" r:id="R58148570ce59495e"/>
    <p:sldId xmlns:r="http://schemas.openxmlformats.org/officeDocument/2006/relationships" id="260" r:id="R97674db789334684"/>
    <p:sldId xmlns:r="http://schemas.openxmlformats.org/officeDocument/2006/relationships" id="261" r:id="R1c1601e9e565444d"/>
    <p:sldId xmlns:r="http://schemas.openxmlformats.org/officeDocument/2006/relationships" id="262" r:id="R1daba1f90cd8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4aeb3c1f34240" /><Relationship Type="http://schemas.openxmlformats.org/officeDocument/2006/relationships/slide" Target="/ppt/slides/slide1.xml" Id="R36d2e3a500754b57" /><Relationship Type="http://schemas.openxmlformats.org/officeDocument/2006/relationships/slide" Target="/ppt/slides/slide2.xml" Id="R5f6fe8d2215b4984" /><Relationship Type="http://schemas.openxmlformats.org/officeDocument/2006/relationships/slide" Target="/ppt/slides/slide3.xml" Id="R07deaa99e8684b04" /><Relationship Type="http://schemas.openxmlformats.org/officeDocument/2006/relationships/slide" Target="/ppt/slides/slide4.xml" Id="R58148570ce59495e" /><Relationship Type="http://schemas.openxmlformats.org/officeDocument/2006/relationships/slide" Target="/ppt/slides/slide5.xml" Id="R97674db789334684" /><Relationship Type="http://schemas.openxmlformats.org/officeDocument/2006/relationships/slide" Target="/ppt/slides/slide6.xml" Id="R1c1601e9e565444d" /><Relationship Type="http://schemas.openxmlformats.org/officeDocument/2006/relationships/slide" Target="/ppt/slides/slide7.xml" Id="R1daba1f90cd8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8b6641587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b01ef0864451c" /><Relationship Type="http://schemas.openxmlformats.org/officeDocument/2006/relationships/theme" Target="/ppt/slideMasters/theme/theme1.xml" Id="R1212df4e771e4e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b01ef086445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c7cd624bc4f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8a45c3407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d82f7519a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c558331849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deff531f0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e9b0133f4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2cf6b0d14b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MYRBOSTAD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MYRBOSTAD HOLDING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178 200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939 449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2 226 798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MYRBOSTAD KENNETH STAVIK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Maurtuvegen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925 583 359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MYRBOSTAD HOLDING AS</a:t>
            </a:r>
          </a:p>
        </p:txBody>
      </p:sp>
    </p:spTree>
  </p:cSld>
  <p:clrMapOvr>
    <a:masterClrMapping xmlns:a="http://schemas.openxmlformats.org/drawingml/2006/main"/>
  </p:clrMapOvr>
</p:sld>
</file>