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7e58b7c7d540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a55b40ff44e2d"/>
  </p:sldMasterIdLst>
  <p:sldIdLst>
    <p:sldId xmlns:r="http://schemas.openxmlformats.org/officeDocument/2006/relationships" id="256" r:id="R95d8e92d786a450d"/>
    <p:sldId xmlns:r="http://schemas.openxmlformats.org/officeDocument/2006/relationships" id="257" r:id="R14a6e370a2fc4efb"/>
    <p:sldId xmlns:r="http://schemas.openxmlformats.org/officeDocument/2006/relationships" id="258" r:id="R4927a78e1af342a5"/>
    <p:sldId xmlns:r="http://schemas.openxmlformats.org/officeDocument/2006/relationships" id="259" r:id="Rd6bc7410559849c8"/>
    <p:sldId xmlns:r="http://schemas.openxmlformats.org/officeDocument/2006/relationships" id="260" r:id="Rf3730a25bbd44fec"/>
    <p:sldId xmlns:r="http://schemas.openxmlformats.org/officeDocument/2006/relationships" id="261" r:id="Rf9b93aefac15475c"/>
    <p:sldId xmlns:r="http://schemas.openxmlformats.org/officeDocument/2006/relationships" id="262" r:id="R4135163a2eb4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a55b40ff44e2d" /><Relationship Type="http://schemas.openxmlformats.org/officeDocument/2006/relationships/slide" Target="/ppt/slides/slide1.xml" Id="R95d8e92d786a450d" /><Relationship Type="http://schemas.openxmlformats.org/officeDocument/2006/relationships/slide" Target="/ppt/slides/slide2.xml" Id="R14a6e370a2fc4efb" /><Relationship Type="http://schemas.openxmlformats.org/officeDocument/2006/relationships/slide" Target="/ppt/slides/slide3.xml" Id="R4927a78e1af342a5" /><Relationship Type="http://schemas.openxmlformats.org/officeDocument/2006/relationships/slide" Target="/ppt/slides/slide4.xml" Id="Rd6bc7410559849c8" /><Relationship Type="http://schemas.openxmlformats.org/officeDocument/2006/relationships/slide" Target="/ppt/slides/slide5.xml" Id="Rf3730a25bbd44fec" /><Relationship Type="http://schemas.openxmlformats.org/officeDocument/2006/relationships/slide" Target="/ppt/slides/slide6.xml" Id="Rf9b93aefac15475c" /><Relationship Type="http://schemas.openxmlformats.org/officeDocument/2006/relationships/slide" Target="/ppt/slides/slide7.xml" Id="R4135163a2eb4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0eae760b0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dba97f5c8455e" /><Relationship Type="http://schemas.openxmlformats.org/officeDocument/2006/relationships/theme" Target="/ppt/slideMasters/theme/theme1.xml" Id="Rb45bb59294b8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dba97f5c845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c1f51c25e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45d5a0f07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caa06ac45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0f44f838344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279a4d27c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023cc8e2443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424fdca16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AYA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AYA SPORT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20 606 686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−1 994 557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−2 273 692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−3 190 780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5 389 777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KIM-ANDRÉ TAULER-SKARSETH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925 585 769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AYA SPORT AS</a:t>
            </a:r>
          </a:p>
        </p:txBody>
      </p:sp>
    </p:spTree>
  </p:cSld>
  <p:clrMapOvr>
    <a:masterClrMapping xmlns:a="http://schemas.openxmlformats.org/drawingml/2006/main"/>
  </p:clrMapOvr>
</p:sld>
</file>