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d52ba205c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9ba2968f940b3"/>
  </p:sldMasterIdLst>
  <p:sldIdLst>
    <p:sldId xmlns:r="http://schemas.openxmlformats.org/officeDocument/2006/relationships" id="256" r:id="R018a0cfd40364adb"/>
    <p:sldId xmlns:r="http://schemas.openxmlformats.org/officeDocument/2006/relationships" id="257" r:id="R69ba54fe779d4532"/>
    <p:sldId xmlns:r="http://schemas.openxmlformats.org/officeDocument/2006/relationships" id="258" r:id="Rf3f0cc404088460a"/>
    <p:sldId xmlns:r="http://schemas.openxmlformats.org/officeDocument/2006/relationships" id="259" r:id="R14d22590d149435f"/>
    <p:sldId xmlns:r="http://schemas.openxmlformats.org/officeDocument/2006/relationships" id="260" r:id="Rbdf77473f72e425d"/>
    <p:sldId xmlns:r="http://schemas.openxmlformats.org/officeDocument/2006/relationships" id="261" r:id="R5ac5f99f1e254c52"/>
    <p:sldId xmlns:r="http://schemas.openxmlformats.org/officeDocument/2006/relationships" id="262" r:id="R97e229a05bc5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9ba2968f940b3" /><Relationship Type="http://schemas.openxmlformats.org/officeDocument/2006/relationships/slide" Target="/ppt/slides/slide1.xml" Id="R018a0cfd40364adb" /><Relationship Type="http://schemas.openxmlformats.org/officeDocument/2006/relationships/slide" Target="/ppt/slides/slide2.xml" Id="R69ba54fe779d4532" /><Relationship Type="http://schemas.openxmlformats.org/officeDocument/2006/relationships/slide" Target="/ppt/slides/slide3.xml" Id="Rf3f0cc404088460a" /><Relationship Type="http://schemas.openxmlformats.org/officeDocument/2006/relationships/slide" Target="/ppt/slides/slide4.xml" Id="R14d22590d149435f" /><Relationship Type="http://schemas.openxmlformats.org/officeDocument/2006/relationships/slide" Target="/ppt/slides/slide5.xml" Id="Rbdf77473f72e425d" /><Relationship Type="http://schemas.openxmlformats.org/officeDocument/2006/relationships/slide" Target="/ppt/slides/slide6.xml" Id="R5ac5f99f1e254c52" /><Relationship Type="http://schemas.openxmlformats.org/officeDocument/2006/relationships/slide" Target="/ppt/slides/slide7.xml" Id="R97e229a05bc5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291aea657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58248d1ca4b00" /><Relationship Type="http://schemas.openxmlformats.org/officeDocument/2006/relationships/theme" Target="/ppt/slideMasters/theme/theme1.xml" Id="R491299ddd16648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58248d1ca4b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e504b4314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47d7c8f1a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5c0384981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0197022f7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9eea7f2e5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4f2d04aac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eb9935031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VADSETH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−116 232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7 367 007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VADSETH CHRIS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925 589 853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VADSETH HOLDING AS</a:t>
            </a:r>
          </a:p>
        </p:txBody>
      </p:sp>
    </p:spTree>
  </p:cSld>
  <p:clrMapOvr>
    <a:masterClrMapping xmlns:a="http://schemas.openxmlformats.org/drawingml/2006/main"/>
  </p:clrMapOvr>
</p:sld>
</file>