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cea217018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9e76b16f34525"/>
  </p:sldMasterIdLst>
  <p:sldIdLst>
    <p:sldId xmlns:r="http://schemas.openxmlformats.org/officeDocument/2006/relationships" id="256" r:id="Rad04a4dc7d4541fd"/>
    <p:sldId xmlns:r="http://schemas.openxmlformats.org/officeDocument/2006/relationships" id="257" r:id="Rc5ca0e4396f8419d"/>
    <p:sldId xmlns:r="http://schemas.openxmlformats.org/officeDocument/2006/relationships" id="258" r:id="Rdaf259ccdda94b5d"/>
    <p:sldId xmlns:r="http://schemas.openxmlformats.org/officeDocument/2006/relationships" id="259" r:id="R23730fea9c224b13"/>
    <p:sldId xmlns:r="http://schemas.openxmlformats.org/officeDocument/2006/relationships" id="260" r:id="R145d046d4bfc4f9e"/>
    <p:sldId xmlns:r="http://schemas.openxmlformats.org/officeDocument/2006/relationships" id="261" r:id="R0a6cf7aa7a2e4e97"/>
    <p:sldId xmlns:r="http://schemas.openxmlformats.org/officeDocument/2006/relationships" id="262" r:id="R2a8d7c5d7d4e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9e76b16f34525" /><Relationship Type="http://schemas.openxmlformats.org/officeDocument/2006/relationships/slide" Target="/ppt/slides/slide1.xml" Id="Rad04a4dc7d4541fd" /><Relationship Type="http://schemas.openxmlformats.org/officeDocument/2006/relationships/slide" Target="/ppt/slides/slide2.xml" Id="Rc5ca0e4396f8419d" /><Relationship Type="http://schemas.openxmlformats.org/officeDocument/2006/relationships/slide" Target="/ppt/slides/slide3.xml" Id="Rdaf259ccdda94b5d" /><Relationship Type="http://schemas.openxmlformats.org/officeDocument/2006/relationships/slide" Target="/ppt/slides/slide4.xml" Id="R23730fea9c224b13" /><Relationship Type="http://schemas.openxmlformats.org/officeDocument/2006/relationships/slide" Target="/ppt/slides/slide5.xml" Id="R145d046d4bfc4f9e" /><Relationship Type="http://schemas.openxmlformats.org/officeDocument/2006/relationships/slide" Target="/ppt/slides/slide6.xml" Id="R0a6cf7aa7a2e4e97" /><Relationship Type="http://schemas.openxmlformats.org/officeDocument/2006/relationships/slide" Target="/ppt/slides/slide7.xml" Id="R2a8d7c5d7d4e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b24ce539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9a71de714264" /><Relationship Type="http://schemas.openxmlformats.org/officeDocument/2006/relationships/theme" Target="/ppt/slideMasters/theme/theme1.xml" Id="Reb9d2161dcaf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f9a71de71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c7734f11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e58a3428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bfc64889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f9f4772c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50c53e050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5d4d9e91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ff7a1068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SNORRE BAKKE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BAKKE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10 455 335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SNORRE MARKUS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Finstadhagan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925 589 861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BAKKE HOLDING AS</a:t>
            </a:r>
          </a:p>
        </p:txBody>
      </p:sp>
    </p:spTree>
  </p:cSld>
  <p:clrMapOvr>
    <a:masterClrMapping xmlns:a="http://schemas.openxmlformats.org/drawingml/2006/main"/>
  </p:clrMapOvr>
</p:sld>
</file>