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bf28fb8cb43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1d8f9414f54d1b"/>
  </p:sldMasterIdLst>
  <p:sldIdLst>
    <p:sldId xmlns:r="http://schemas.openxmlformats.org/officeDocument/2006/relationships" id="256" r:id="Re0f42d79f4dd4579"/>
    <p:sldId xmlns:r="http://schemas.openxmlformats.org/officeDocument/2006/relationships" id="257" r:id="R40eaabe6434b41fe"/>
    <p:sldId xmlns:r="http://schemas.openxmlformats.org/officeDocument/2006/relationships" id="258" r:id="R6dfc205380f04b80"/>
    <p:sldId xmlns:r="http://schemas.openxmlformats.org/officeDocument/2006/relationships" id="259" r:id="R996799e1eaff4235"/>
    <p:sldId xmlns:r="http://schemas.openxmlformats.org/officeDocument/2006/relationships" id="260" r:id="R7d1f36b7f4a24723"/>
    <p:sldId xmlns:r="http://schemas.openxmlformats.org/officeDocument/2006/relationships" id="261" r:id="R3b0d6589f6bc484c"/>
    <p:sldId xmlns:r="http://schemas.openxmlformats.org/officeDocument/2006/relationships" id="262" r:id="R2d0a7eac28ba45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d8f9414f54d1b" /><Relationship Type="http://schemas.openxmlformats.org/officeDocument/2006/relationships/slide" Target="/ppt/slides/slide1.xml" Id="Re0f42d79f4dd4579" /><Relationship Type="http://schemas.openxmlformats.org/officeDocument/2006/relationships/slide" Target="/ppt/slides/slide2.xml" Id="R40eaabe6434b41fe" /><Relationship Type="http://schemas.openxmlformats.org/officeDocument/2006/relationships/slide" Target="/ppt/slides/slide3.xml" Id="R6dfc205380f04b80" /><Relationship Type="http://schemas.openxmlformats.org/officeDocument/2006/relationships/slide" Target="/ppt/slides/slide4.xml" Id="R996799e1eaff4235" /><Relationship Type="http://schemas.openxmlformats.org/officeDocument/2006/relationships/slide" Target="/ppt/slides/slide5.xml" Id="R7d1f36b7f4a24723" /><Relationship Type="http://schemas.openxmlformats.org/officeDocument/2006/relationships/slide" Target="/ppt/slides/slide6.xml" Id="R3b0d6589f6bc484c" /><Relationship Type="http://schemas.openxmlformats.org/officeDocument/2006/relationships/slide" Target="/ppt/slides/slide7.xml" Id="R2d0a7eac28ba45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4f60c36e449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7e7b9c0024e04" /><Relationship Type="http://schemas.openxmlformats.org/officeDocument/2006/relationships/theme" Target="/ppt/slideMasters/theme/theme1.xml" Id="Red385900eae743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07e7b9c0024e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d00af549845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8098ff6d54d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3bb98f2f840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94eccbaa8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399c31cd948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a8042861045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17e189b904a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HUDKLINIKKENE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HUDKLINIKKENE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21 707 792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−1 034 418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−1 829 016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3 750 507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SNORØ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Ødegaards gate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henriette@hudklinikkeneas.no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www.hudklinikkeneas.no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925 590 681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HUDKLINIKKENE AS</a:t>
            </a:r>
          </a:p>
        </p:txBody>
      </p:sp>
    </p:spTree>
  </p:cSld>
  <p:clrMapOvr>
    <a:masterClrMapping xmlns:a="http://schemas.openxmlformats.org/drawingml/2006/main"/>
  </p:clrMapOvr>
</p:sld>
</file>