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78a47f64ff44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ea1ef84f3648d2"/>
  </p:sldMasterIdLst>
  <p:sldIdLst>
    <p:sldId xmlns:r="http://schemas.openxmlformats.org/officeDocument/2006/relationships" id="256" r:id="Rc6306b8a09d845e7"/>
    <p:sldId xmlns:r="http://schemas.openxmlformats.org/officeDocument/2006/relationships" id="257" r:id="Rdba147bc3c49435c"/>
    <p:sldId xmlns:r="http://schemas.openxmlformats.org/officeDocument/2006/relationships" id="258" r:id="R21aba8d26ea64730"/>
    <p:sldId xmlns:r="http://schemas.openxmlformats.org/officeDocument/2006/relationships" id="259" r:id="Rdba6523c608d4c22"/>
    <p:sldId xmlns:r="http://schemas.openxmlformats.org/officeDocument/2006/relationships" id="260" r:id="R76ba6ec310944b24"/>
    <p:sldId xmlns:r="http://schemas.openxmlformats.org/officeDocument/2006/relationships" id="261" r:id="Rd1ac93b327b64f0b"/>
    <p:sldId xmlns:r="http://schemas.openxmlformats.org/officeDocument/2006/relationships" id="262" r:id="R042999d5c40940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a1ef84f3648d2" /><Relationship Type="http://schemas.openxmlformats.org/officeDocument/2006/relationships/slide" Target="/ppt/slides/slide1.xml" Id="Rc6306b8a09d845e7" /><Relationship Type="http://schemas.openxmlformats.org/officeDocument/2006/relationships/slide" Target="/ppt/slides/slide2.xml" Id="Rdba147bc3c49435c" /><Relationship Type="http://schemas.openxmlformats.org/officeDocument/2006/relationships/slide" Target="/ppt/slides/slide3.xml" Id="R21aba8d26ea64730" /><Relationship Type="http://schemas.openxmlformats.org/officeDocument/2006/relationships/slide" Target="/ppt/slides/slide4.xml" Id="Rdba6523c608d4c22" /><Relationship Type="http://schemas.openxmlformats.org/officeDocument/2006/relationships/slide" Target="/ppt/slides/slide5.xml" Id="R76ba6ec310944b24" /><Relationship Type="http://schemas.openxmlformats.org/officeDocument/2006/relationships/slide" Target="/ppt/slides/slide6.xml" Id="Rd1ac93b327b64f0b" /><Relationship Type="http://schemas.openxmlformats.org/officeDocument/2006/relationships/slide" Target="/ppt/slides/slide7.xml" Id="R042999d5c40940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88da682f4041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47c86ec224fed" /><Relationship Type="http://schemas.openxmlformats.org/officeDocument/2006/relationships/theme" Target="/ppt/slideMasters/theme/theme1.xml" Id="Ra7707edff70c4f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147c86ec224f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d762930b348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912bb8d544c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7f74b852744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69ba0109342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694e84f254a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b2cf4ffad41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2fad0a6ac4b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MALLING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−310 952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12 991 526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302 240 467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302 679 256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ANDMA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MOMA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PETIMA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925 591 637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