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0e17659ec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dd52561a3411e"/>
  </p:sldMasterIdLst>
  <p:sldIdLst>
    <p:sldId xmlns:r="http://schemas.openxmlformats.org/officeDocument/2006/relationships" id="256" r:id="R0ab28b05a9194dea"/>
    <p:sldId xmlns:r="http://schemas.openxmlformats.org/officeDocument/2006/relationships" id="257" r:id="R6d457311b71a48f5"/>
    <p:sldId xmlns:r="http://schemas.openxmlformats.org/officeDocument/2006/relationships" id="258" r:id="R360319890698432e"/>
    <p:sldId xmlns:r="http://schemas.openxmlformats.org/officeDocument/2006/relationships" id="259" r:id="Rde328b4463ac4512"/>
    <p:sldId xmlns:r="http://schemas.openxmlformats.org/officeDocument/2006/relationships" id="260" r:id="R76400fe27ae94bae"/>
    <p:sldId xmlns:r="http://schemas.openxmlformats.org/officeDocument/2006/relationships" id="261" r:id="R2d4e97d49b144711"/>
    <p:sldId xmlns:r="http://schemas.openxmlformats.org/officeDocument/2006/relationships" id="262" r:id="R6684094ff4ec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dd52561a3411e" /><Relationship Type="http://schemas.openxmlformats.org/officeDocument/2006/relationships/slide" Target="/ppt/slides/slide1.xml" Id="R0ab28b05a9194dea" /><Relationship Type="http://schemas.openxmlformats.org/officeDocument/2006/relationships/slide" Target="/ppt/slides/slide2.xml" Id="R6d457311b71a48f5" /><Relationship Type="http://schemas.openxmlformats.org/officeDocument/2006/relationships/slide" Target="/ppt/slides/slide3.xml" Id="R360319890698432e" /><Relationship Type="http://schemas.openxmlformats.org/officeDocument/2006/relationships/slide" Target="/ppt/slides/slide4.xml" Id="Rde328b4463ac4512" /><Relationship Type="http://schemas.openxmlformats.org/officeDocument/2006/relationships/slide" Target="/ppt/slides/slide5.xml" Id="R76400fe27ae94bae" /><Relationship Type="http://schemas.openxmlformats.org/officeDocument/2006/relationships/slide" Target="/ppt/slides/slide6.xml" Id="R2d4e97d49b144711" /><Relationship Type="http://schemas.openxmlformats.org/officeDocument/2006/relationships/slide" Target="/ppt/slides/slide7.xml" Id="R6684094ff4ec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95a24a5cc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06c188ee4506" /><Relationship Type="http://schemas.openxmlformats.org/officeDocument/2006/relationships/theme" Target="/ppt/slideMasters/theme/theme1.xml" Id="R7c39c2bf1819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e06c188ee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15b5d2235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2b6733a72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80580e14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501ff2588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3f2af2750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0b17d81e8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228c2503844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LØLAND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LØLAND VVS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5 492 912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814 619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LØLAND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Skautakleiva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93 55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frode@lolandvvs.no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VVS AS</a:t>
            </a:r>
          </a:p>
        </p:txBody>
      </p:sp>
    </p:spTree>
  </p:cSld>
  <p:clrMapOvr>
    <a:masterClrMapping xmlns:a="http://schemas.openxmlformats.org/drawingml/2006/main"/>
  </p:clrMapOvr>
</p:sld>
</file>