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b0b788c5f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f561368134b71"/>
  </p:sldMasterIdLst>
  <p:sldIdLst>
    <p:sldId xmlns:r="http://schemas.openxmlformats.org/officeDocument/2006/relationships" id="256" r:id="R1c038cf5d3ab4de8"/>
    <p:sldId xmlns:r="http://schemas.openxmlformats.org/officeDocument/2006/relationships" id="257" r:id="R1f3c5205d3684f65"/>
    <p:sldId xmlns:r="http://schemas.openxmlformats.org/officeDocument/2006/relationships" id="258" r:id="R84cce09835a14ebe"/>
    <p:sldId xmlns:r="http://schemas.openxmlformats.org/officeDocument/2006/relationships" id="259" r:id="R445cece29e224a3d"/>
    <p:sldId xmlns:r="http://schemas.openxmlformats.org/officeDocument/2006/relationships" id="260" r:id="R46de972ef24d4af8"/>
    <p:sldId xmlns:r="http://schemas.openxmlformats.org/officeDocument/2006/relationships" id="261" r:id="R4f3051077f9f4b58"/>
    <p:sldId xmlns:r="http://schemas.openxmlformats.org/officeDocument/2006/relationships" id="262" r:id="Rc9af5dc5bb33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f561368134b71" /><Relationship Type="http://schemas.openxmlformats.org/officeDocument/2006/relationships/slide" Target="/ppt/slides/slide1.xml" Id="R1c038cf5d3ab4de8" /><Relationship Type="http://schemas.openxmlformats.org/officeDocument/2006/relationships/slide" Target="/ppt/slides/slide2.xml" Id="R1f3c5205d3684f65" /><Relationship Type="http://schemas.openxmlformats.org/officeDocument/2006/relationships/slide" Target="/ppt/slides/slide3.xml" Id="R84cce09835a14ebe" /><Relationship Type="http://schemas.openxmlformats.org/officeDocument/2006/relationships/slide" Target="/ppt/slides/slide4.xml" Id="R445cece29e224a3d" /><Relationship Type="http://schemas.openxmlformats.org/officeDocument/2006/relationships/slide" Target="/ppt/slides/slide5.xml" Id="R46de972ef24d4af8" /><Relationship Type="http://schemas.openxmlformats.org/officeDocument/2006/relationships/slide" Target="/ppt/slides/slide6.xml" Id="R4f3051077f9f4b58" /><Relationship Type="http://schemas.openxmlformats.org/officeDocument/2006/relationships/slide" Target="/ppt/slides/slide7.xml" Id="Rc9af5dc5bb33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5735a7c7b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46dee9e7d4db7" /><Relationship Type="http://schemas.openxmlformats.org/officeDocument/2006/relationships/theme" Target="/ppt/slideMasters/theme/theme1.xml" Id="R1e530d2391a4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46dee9e7d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1cee7100a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e56e736b6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6bd78bc5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9f717e95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cccd353d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283cde229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112130c2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EBE BYGG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DUNIHAGEN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925 597 309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EBE BYGG AS</a:t>
            </a:r>
          </a:p>
        </p:txBody>
      </p:sp>
    </p:spTree>
  </p:cSld>
  <p:clrMapOvr>
    <a:masterClrMapping xmlns:a="http://schemas.openxmlformats.org/drawingml/2006/main"/>
  </p:clrMapOvr>
</p:sld>
</file>