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897256d60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2f36acc754421"/>
  </p:sldMasterIdLst>
  <p:sldIdLst>
    <p:sldId xmlns:r="http://schemas.openxmlformats.org/officeDocument/2006/relationships" id="256" r:id="Ref02241daaec4c4c"/>
    <p:sldId xmlns:r="http://schemas.openxmlformats.org/officeDocument/2006/relationships" id="257" r:id="R7ea8cd61d0fe41a2"/>
    <p:sldId xmlns:r="http://schemas.openxmlformats.org/officeDocument/2006/relationships" id="258" r:id="R066b945180e6497f"/>
    <p:sldId xmlns:r="http://schemas.openxmlformats.org/officeDocument/2006/relationships" id="259" r:id="R418fb75e2a034716"/>
    <p:sldId xmlns:r="http://schemas.openxmlformats.org/officeDocument/2006/relationships" id="260" r:id="R4604e46169724eff"/>
    <p:sldId xmlns:r="http://schemas.openxmlformats.org/officeDocument/2006/relationships" id="261" r:id="R72a39fc1e97c4320"/>
    <p:sldId xmlns:r="http://schemas.openxmlformats.org/officeDocument/2006/relationships" id="262" r:id="R537a60ad3d4f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2f36acc754421" /><Relationship Type="http://schemas.openxmlformats.org/officeDocument/2006/relationships/slide" Target="/ppt/slides/slide1.xml" Id="Ref02241daaec4c4c" /><Relationship Type="http://schemas.openxmlformats.org/officeDocument/2006/relationships/slide" Target="/ppt/slides/slide2.xml" Id="R7ea8cd61d0fe41a2" /><Relationship Type="http://schemas.openxmlformats.org/officeDocument/2006/relationships/slide" Target="/ppt/slides/slide3.xml" Id="R066b945180e6497f" /><Relationship Type="http://schemas.openxmlformats.org/officeDocument/2006/relationships/slide" Target="/ppt/slides/slide4.xml" Id="R418fb75e2a034716" /><Relationship Type="http://schemas.openxmlformats.org/officeDocument/2006/relationships/slide" Target="/ppt/slides/slide5.xml" Id="R4604e46169724eff" /><Relationship Type="http://schemas.openxmlformats.org/officeDocument/2006/relationships/slide" Target="/ppt/slides/slide6.xml" Id="R72a39fc1e97c4320" /><Relationship Type="http://schemas.openxmlformats.org/officeDocument/2006/relationships/slide" Target="/ppt/slides/slide7.xml" Id="R537a60ad3d4f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836e8d8e3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c0619c7c84902" /><Relationship Type="http://schemas.openxmlformats.org/officeDocument/2006/relationships/theme" Target="/ppt/slideMasters/theme/theme1.xml" Id="R833dc40115cc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c0619c7c8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f20a7b18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fcaa282d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3f6404a15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f94bcbca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c854f2ebe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f543ea850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89b68b2094c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BECH INVEST ALTA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 INVEST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 INVEST ALTA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 INVEST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 INVEST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 INVEST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2 026 825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 INVEST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EVEN BECH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 INVEST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Elvestrand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even@bechinvest.no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925 597 791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BECH INVEST ALTA AS</a:t>
            </a:r>
          </a:p>
        </p:txBody>
      </p:sp>
    </p:spTree>
  </p:cSld>
  <p:clrMapOvr>
    <a:masterClrMapping xmlns:a="http://schemas.openxmlformats.org/drawingml/2006/main"/>
  </p:clrMapOvr>
</p:sld>
</file>