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75ee17df5544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7e52ccab3441e9"/>
  </p:sldMasterIdLst>
  <p:sldIdLst>
    <p:sldId xmlns:r="http://schemas.openxmlformats.org/officeDocument/2006/relationships" id="256" r:id="R60cfe31695074d9e"/>
    <p:sldId xmlns:r="http://schemas.openxmlformats.org/officeDocument/2006/relationships" id="257" r:id="R604e988ed91f472d"/>
    <p:sldId xmlns:r="http://schemas.openxmlformats.org/officeDocument/2006/relationships" id="258" r:id="Rcf0b094882b44807"/>
    <p:sldId xmlns:r="http://schemas.openxmlformats.org/officeDocument/2006/relationships" id="259" r:id="Rb0f8e65cef8c47f3"/>
    <p:sldId xmlns:r="http://schemas.openxmlformats.org/officeDocument/2006/relationships" id="260" r:id="R636c7eb3ecec4a64"/>
    <p:sldId xmlns:r="http://schemas.openxmlformats.org/officeDocument/2006/relationships" id="261" r:id="R9947e21b22e344eb"/>
    <p:sldId xmlns:r="http://schemas.openxmlformats.org/officeDocument/2006/relationships" id="262" r:id="Re4e97abee80f42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e52ccab3441e9" /><Relationship Type="http://schemas.openxmlformats.org/officeDocument/2006/relationships/slide" Target="/ppt/slides/slide1.xml" Id="R60cfe31695074d9e" /><Relationship Type="http://schemas.openxmlformats.org/officeDocument/2006/relationships/slide" Target="/ppt/slides/slide2.xml" Id="R604e988ed91f472d" /><Relationship Type="http://schemas.openxmlformats.org/officeDocument/2006/relationships/slide" Target="/ppt/slides/slide3.xml" Id="Rcf0b094882b44807" /><Relationship Type="http://schemas.openxmlformats.org/officeDocument/2006/relationships/slide" Target="/ppt/slides/slide4.xml" Id="Rb0f8e65cef8c47f3" /><Relationship Type="http://schemas.openxmlformats.org/officeDocument/2006/relationships/slide" Target="/ppt/slides/slide5.xml" Id="R636c7eb3ecec4a64" /><Relationship Type="http://schemas.openxmlformats.org/officeDocument/2006/relationships/slide" Target="/ppt/slides/slide6.xml" Id="R9947e21b22e344eb" /><Relationship Type="http://schemas.openxmlformats.org/officeDocument/2006/relationships/slide" Target="/ppt/slides/slide7.xml" Id="Re4e97abee80f42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95791b20145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f9209b3ea4a9a" /><Relationship Type="http://schemas.openxmlformats.org/officeDocument/2006/relationships/theme" Target="/ppt/slideMasters/theme/theme1.xml" Id="Rfdb932e646b94c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cf9209b3ea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0fbe1d22f4b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4f068019048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55c2d60a847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9ad8d21c446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d5ae925b145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a4e29631348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c6f8de60c4d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WIST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−5 199 897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20 096 700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230 392 702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253 280 354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 AS  –  33,8 %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CFMR AS  –  33,8 %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BIVIB AS  –  32,4 %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925 598 038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WIST HOLDING AS</a:t>
            </a:r>
          </a:p>
        </p:txBody>
      </p:sp>
    </p:spTree>
  </p:cSld>
  <p:clrMapOvr>
    <a:masterClrMapping xmlns:a="http://schemas.openxmlformats.org/drawingml/2006/main"/>
  </p:clrMapOvr>
</p:sld>
</file>