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52be54f87e4b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627b667fd34c72"/>
  </p:sldMasterIdLst>
  <p:sldIdLst>
    <p:sldId xmlns:r="http://schemas.openxmlformats.org/officeDocument/2006/relationships" id="256" r:id="Re5319431f02c4db5"/>
    <p:sldId xmlns:r="http://schemas.openxmlformats.org/officeDocument/2006/relationships" id="257" r:id="R03eb56c31c4841e6"/>
    <p:sldId xmlns:r="http://schemas.openxmlformats.org/officeDocument/2006/relationships" id="258" r:id="R69beca7ece3c42ca"/>
    <p:sldId xmlns:r="http://schemas.openxmlformats.org/officeDocument/2006/relationships" id="259" r:id="R999316d82a7d442d"/>
    <p:sldId xmlns:r="http://schemas.openxmlformats.org/officeDocument/2006/relationships" id="260" r:id="Rcad03721c70a46f1"/>
    <p:sldId xmlns:r="http://schemas.openxmlformats.org/officeDocument/2006/relationships" id="261" r:id="R29494f1975a4490a"/>
    <p:sldId xmlns:r="http://schemas.openxmlformats.org/officeDocument/2006/relationships" id="262" r:id="R4ee0b7253d3044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627b667fd34c72" /><Relationship Type="http://schemas.openxmlformats.org/officeDocument/2006/relationships/slide" Target="/ppt/slides/slide1.xml" Id="Re5319431f02c4db5" /><Relationship Type="http://schemas.openxmlformats.org/officeDocument/2006/relationships/slide" Target="/ppt/slides/slide2.xml" Id="R03eb56c31c4841e6" /><Relationship Type="http://schemas.openxmlformats.org/officeDocument/2006/relationships/slide" Target="/ppt/slides/slide3.xml" Id="R69beca7ece3c42ca" /><Relationship Type="http://schemas.openxmlformats.org/officeDocument/2006/relationships/slide" Target="/ppt/slides/slide4.xml" Id="R999316d82a7d442d" /><Relationship Type="http://schemas.openxmlformats.org/officeDocument/2006/relationships/slide" Target="/ppt/slides/slide5.xml" Id="Rcad03721c70a46f1" /><Relationship Type="http://schemas.openxmlformats.org/officeDocument/2006/relationships/slide" Target="/ppt/slides/slide6.xml" Id="R29494f1975a4490a" /><Relationship Type="http://schemas.openxmlformats.org/officeDocument/2006/relationships/slide" Target="/ppt/slides/slide7.xml" Id="R4ee0b7253d3044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fe003729da4c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516b1d9f54d81" /><Relationship Type="http://schemas.openxmlformats.org/officeDocument/2006/relationships/theme" Target="/ppt/slideMasters/theme/theme1.xml" Id="R6a70d00a9bf944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0516b1d9f54d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9cfce1dcd4e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6c35c22dc4f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ceeb7793e44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861eda92943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0fc6c75744c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7f0463bfb4a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d4a513a7340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GETZIT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GETZIT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GETZIT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GETZIT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GETZIT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GETZIT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142 287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GETZIT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GETZ SKOTVEDT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GETZIT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Armauer Hansens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925 603 627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GETZIT HOLDING AS</a:t>
            </a:r>
          </a:p>
        </p:txBody>
      </p:sp>
    </p:spTree>
  </p:cSld>
  <p:clrMapOvr>
    <a:masterClrMapping xmlns:a="http://schemas.openxmlformats.org/drawingml/2006/main"/>
  </p:clrMapOvr>
</p:sld>
</file>