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6ddf6a1ef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35a22fdd640ad"/>
  </p:sldMasterIdLst>
  <p:sldIdLst>
    <p:sldId xmlns:r="http://schemas.openxmlformats.org/officeDocument/2006/relationships" id="256" r:id="R92cfae9257344568"/>
    <p:sldId xmlns:r="http://schemas.openxmlformats.org/officeDocument/2006/relationships" id="257" r:id="Rb88fe8702d3345d2"/>
    <p:sldId xmlns:r="http://schemas.openxmlformats.org/officeDocument/2006/relationships" id="258" r:id="Rc6a9eeb120484268"/>
    <p:sldId xmlns:r="http://schemas.openxmlformats.org/officeDocument/2006/relationships" id="259" r:id="R34ccd4e2e3ed44cd"/>
    <p:sldId xmlns:r="http://schemas.openxmlformats.org/officeDocument/2006/relationships" id="260" r:id="R380b6055ed4c463d"/>
    <p:sldId xmlns:r="http://schemas.openxmlformats.org/officeDocument/2006/relationships" id="261" r:id="R660533e204e2481c"/>
    <p:sldId xmlns:r="http://schemas.openxmlformats.org/officeDocument/2006/relationships" id="262" r:id="Rfac5363bcf37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35a22fdd640ad" /><Relationship Type="http://schemas.openxmlformats.org/officeDocument/2006/relationships/slide" Target="/ppt/slides/slide1.xml" Id="R92cfae9257344568" /><Relationship Type="http://schemas.openxmlformats.org/officeDocument/2006/relationships/slide" Target="/ppt/slides/slide2.xml" Id="Rb88fe8702d3345d2" /><Relationship Type="http://schemas.openxmlformats.org/officeDocument/2006/relationships/slide" Target="/ppt/slides/slide3.xml" Id="Rc6a9eeb120484268" /><Relationship Type="http://schemas.openxmlformats.org/officeDocument/2006/relationships/slide" Target="/ppt/slides/slide4.xml" Id="R34ccd4e2e3ed44cd" /><Relationship Type="http://schemas.openxmlformats.org/officeDocument/2006/relationships/slide" Target="/ppt/slides/slide5.xml" Id="R380b6055ed4c463d" /><Relationship Type="http://schemas.openxmlformats.org/officeDocument/2006/relationships/slide" Target="/ppt/slides/slide6.xml" Id="R660533e204e2481c" /><Relationship Type="http://schemas.openxmlformats.org/officeDocument/2006/relationships/slide" Target="/ppt/slides/slide7.xml" Id="Rfac5363bcf37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8d084576a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9b490d3743c2" /><Relationship Type="http://schemas.openxmlformats.org/officeDocument/2006/relationships/theme" Target="/ppt/slideMasters/theme/theme1.xml" Id="Rb10aff34a86a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99b490d37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f8a0e16a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568dd753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b995fc1e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72e893cb5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d58b4317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47cab90b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6542405a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FAGERBEKK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976 903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ALBERTSEN FAGERBEKK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