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520ed408d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686d3a8714fb0"/>
  </p:sldMasterIdLst>
  <p:sldIdLst>
    <p:sldId xmlns:r="http://schemas.openxmlformats.org/officeDocument/2006/relationships" id="256" r:id="R998e34553b844e5d"/>
    <p:sldId xmlns:r="http://schemas.openxmlformats.org/officeDocument/2006/relationships" id="257" r:id="Rd0ba28fb263a4b85"/>
    <p:sldId xmlns:r="http://schemas.openxmlformats.org/officeDocument/2006/relationships" id="258" r:id="Ree94ca8ac3964663"/>
    <p:sldId xmlns:r="http://schemas.openxmlformats.org/officeDocument/2006/relationships" id="259" r:id="R5b5f93130af04f66"/>
    <p:sldId xmlns:r="http://schemas.openxmlformats.org/officeDocument/2006/relationships" id="260" r:id="R3aab6f1c03534b38"/>
    <p:sldId xmlns:r="http://schemas.openxmlformats.org/officeDocument/2006/relationships" id="261" r:id="Rcf8e17a8e857465b"/>
    <p:sldId xmlns:r="http://schemas.openxmlformats.org/officeDocument/2006/relationships" id="262" r:id="R63c9317770174b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686d3a8714fb0" /><Relationship Type="http://schemas.openxmlformats.org/officeDocument/2006/relationships/slide" Target="/ppt/slides/slide1.xml" Id="R998e34553b844e5d" /><Relationship Type="http://schemas.openxmlformats.org/officeDocument/2006/relationships/slide" Target="/ppt/slides/slide2.xml" Id="Rd0ba28fb263a4b85" /><Relationship Type="http://schemas.openxmlformats.org/officeDocument/2006/relationships/slide" Target="/ppt/slides/slide3.xml" Id="Ree94ca8ac3964663" /><Relationship Type="http://schemas.openxmlformats.org/officeDocument/2006/relationships/slide" Target="/ppt/slides/slide4.xml" Id="R5b5f93130af04f66" /><Relationship Type="http://schemas.openxmlformats.org/officeDocument/2006/relationships/slide" Target="/ppt/slides/slide5.xml" Id="R3aab6f1c03534b38" /><Relationship Type="http://schemas.openxmlformats.org/officeDocument/2006/relationships/slide" Target="/ppt/slides/slide6.xml" Id="Rcf8e17a8e857465b" /><Relationship Type="http://schemas.openxmlformats.org/officeDocument/2006/relationships/slide" Target="/ppt/slides/slide7.xml" Id="R63c9317770174b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4240a72cf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1c786c6134201" /><Relationship Type="http://schemas.openxmlformats.org/officeDocument/2006/relationships/theme" Target="/ppt/slideMasters/theme/theme1.xml" Id="Rf69094ea2f86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1c786c613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5c7d12a61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e458156c346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69390b24a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883a035444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16bacebeb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769d8a0aa47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e4848d3584f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HORTULAN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HORTULAN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HORTULAN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HORTULAN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HORTULAN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HORTULAN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−11 760 365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−16 087 546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−15 028 246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270 552 485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382 703 661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HORTULAN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HORTULAN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HORTULAN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925 613 924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HORTULAN AS</a:t>
            </a:r>
          </a:p>
        </p:txBody>
      </p:sp>
    </p:spTree>
  </p:cSld>
  <p:clrMapOvr>
    <a:masterClrMapping xmlns:a="http://schemas.openxmlformats.org/drawingml/2006/main"/>
  </p:clrMapOvr>
</p:sld>
</file>