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523da87ba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9be3c2e964351"/>
  </p:sldMasterIdLst>
  <p:sldIdLst>
    <p:sldId xmlns:r="http://schemas.openxmlformats.org/officeDocument/2006/relationships" id="256" r:id="Rd7e6ecedfc5242fe"/>
    <p:sldId xmlns:r="http://schemas.openxmlformats.org/officeDocument/2006/relationships" id="257" r:id="R9eee6faccc764746"/>
    <p:sldId xmlns:r="http://schemas.openxmlformats.org/officeDocument/2006/relationships" id="258" r:id="R9c2ae137afc34be0"/>
    <p:sldId xmlns:r="http://schemas.openxmlformats.org/officeDocument/2006/relationships" id="259" r:id="R7d63feda4d8343aa"/>
    <p:sldId xmlns:r="http://schemas.openxmlformats.org/officeDocument/2006/relationships" id="260" r:id="Re5afc091b15c4e63"/>
    <p:sldId xmlns:r="http://schemas.openxmlformats.org/officeDocument/2006/relationships" id="261" r:id="Rb2f53a4fe0fd40c0"/>
    <p:sldId xmlns:r="http://schemas.openxmlformats.org/officeDocument/2006/relationships" id="262" r:id="R1ae6b6b0f0be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9be3c2e964351" /><Relationship Type="http://schemas.openxmlformats.org/officeDocument/2006/relationships/slide" Target="/ppt/slides/slide1.xml" Id="Rd7e6ecedfc5242fe" /><Relationship Type="http://schemas.openxmlformats.org/officeDocument/2006/relationships/slide" Target="/ppt/slides/slide2.xml" Id="R9eee6faccc764746" /><Relationship Type="http://schemas.openxmlformats.org/officeDocument/2006/relationships/slide" Target="/ppt/slides/slide3.xml" Id="R9c2ae137afc34be0" /><Relationship Type="http://schemas.openxmlformats.org/officeDocument/2006/relationships/slide" Target="/ppt/slides/slide4.xml" Id="R7d63feda4d8343aa" /><Relationship Type="http://schemas.openxmlformats.org/officeDocument/2006/relationships/slide" Target="/ppt/slides/slide5.xml" Id="Re5afc091b15c4e63" /><Relationship Type="http://schemas.openxmlformats.org/officeDocument/2006/relationships/slide" Target="/ppt/slides/slide6.xml" Id="Rb2f53a4fe0fd40c0" /><Relationship Type="http://schemas.openxmlformats.org/officeDocument/2006/relationships/slide" Target="/ppt/slides/slide7.xml" Id="R1ae6b6b0f0be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74fc51225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1d1677474443" /><Relationship Type="http://schemas.openxmlformats.org/officeDocument/2006/relationships/theme" Target="/ppt/slideMasters/theme/theme1.xml" Id="Rce0e1ea311f4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e1d167747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c99d48ec9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8892a833849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993006c9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fed1a89b8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a6840e274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a339ad3e04d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1a6cb5e75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4 026 445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172 744 559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181 574 048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Permian AS, 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925 614 637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KOCO AS</a:t>
            </a:r>
          </a:p>
        </p:txBody>
      </p:sp>
    </p:spTree>
  </p:cSld>
  <p:clrMapOvr>
    <a:masterClrMapping xmlns:a="http://schemas.openxmlformats.org/drawingml/2006/main"/>
  </p:clrMapOvr>
</p:sld>
</file>