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a4dea81f8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f21e8ea994998"/>
  </p:sldMasterIdLst>
  <p:sldIdLst>
    <p:sldId xmlns:r="http://schemas.openxmlformats.org/officeDocument/2006/relationships" id="256" r:id="Rb751ff80d59e4060"/>
    <p:sldId xmlns:r="http://schemas.openxmlformats.org/officeDocument/2006/relationships" id="257" r:id="Rc4547c159917452b"/>
    <p:sldId xmlns:r="http://schemas.openxmlformats.org/officeDocument/2006/relationships" id="258" r:id="R2fbc9ee62d3747ca"/>
    <p:sldId xmlns:r="http://schemas.openxmlformats.org/officeDocument/2006/relationships" id="259" r:id="R384f6b2beddc4395"/>
    <p:sldId xmlns:r="http://schemas.openxmlformats.org/officeDocument/2006/relationships" id="260" r:id="Ra5df11e4814242a4"/>
    <p:sldId xmlns:r="http://schemas.openxmlformats.org/officeDocument/2006/relationships" id="261" r:id="R7eee1fdb78314f08"/>
    <p:sldId xmlns:r="http://schemas.openxmlformats.org/officeDocument/2006/relationships" id="262" r:id="R206d190cceee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f21e8ea994998" /><Relationship Type="http://schemas.openxmlformats.org/officeDocument/2006/relationships/slide" Target="/ppt/slides/slide1.xml" Id="Rb751ff80d59e4060" /><Relationship Type="http://schemas.openxmlformats.org/officeDocument/2006/relationships/slide" Target="/ppt/slides/slide2.xml" Id="Rc4547c159917452b" /><Relationship Type="http://schemas.openxmlformats.org/officeDocument/2006/relationships/slide" Target="/ppt/slides/slide3.xml" Id="R2fbc9ee62d3747ca" /><Relationship Type="http://schemas.openxmlformats.org/officeDocument/2006/relationships/slide" Target="/ppt/slides/slide4.xml" Id="R384f6b2beddc4395" /><Relationship Type="http://schemas.openxmlformats.org/officeDocument/2006/relationships/slide" Target="/ppt/slides/slide5.xml" Id="Ra5df11e4814242a4" /><Relationship Type="http://schemas.openxmlformats.org/officeDocument/2006/relationships/slide" Target="/ppt/slides/slide6.xml" Id="R7eee1fdb78314f08" /><Relationship Type="http://schemas.openxmlformats.org/officeDocument/2006/relationships/slide" Target="/ppt/slides/slide7.xml" Id="R206d190cceee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081cb6d26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788e2dba4c47" /><Relationship Type="http://schemas.openxmlformats.org/officeDocument/2006/relationships/theme" Target="/ppt/slideMasters/theme/theme1.xml" Id="Rbb21f717b1cf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4788e2dba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b4f24c6d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90ed4874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6ad4f9d7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959af3ef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f7a3671f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fca7e6cf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3970998c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HANS1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GLÆSERUD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