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662acac6464a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e8356d2bb84e87"/>
  </p:sldMasterIdLst>
  <p:sldIdLst>
    <p:sldId xmlns:r="http://schemas.openxmlformats.org/officeDocument/2006/relationships" id="256" r:id="R76cb1f5c2c194164"/>
    <p:sldId xmlns:r="http://schemas.openxmlformats.org/officeDocument/2006/relationships" id="257" r:id="R6fb455c1d346482e"/>
    <p:sldId xmlns:r="http://schemas.openxmlformats.org/officeDocument/2006/relationships" id="258" r:id="R1521458bb75f42ab"/>
    <p:sldId xmlns:r="http://schemas.openxmlformats.org/officeDocument/2006/relationships" id="259" r:id="R5bc971d9e15d431c"/>
    <p:sldId xmlns:r="http://schemas.openxmlformats.org/officeDocument/2006/relationships" id="260" r:id="Rd3507d0ee182480b"/>
    <p:sldId xmlns:r="http://schemas.openxmlformats.org/officeDocument/2006/relationships" id="261" r:id="R6718138ed8f24cd4"/>
    <p:sldId xmlns:r="http://schemas.openxmlformats.org/officeDocument/2006/relationships" id="262" r:id="Rc942d919a3b847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e8356d2bb84e87" /><Relationship Type="http://schemas.openxmlformats.org/officeDocument/2006/relationships/slide" Target="/ppt/slides/slide1.xml" Id="R76cb1f5c2c194164" /><Relationship Type="http://schemas.openxmlformats.org/officeDocument/2006/relationships/slide" Target="/ppt/slides/slide2.xml" Id="R6fb455c1d346482e" /><Relationship Type="http://schemas.openxmlformats.org/officeDocument/2006/relationships/slide" Target="/ppt/slides/slide3.xml" Id="R1521458bb75f42ab" /><Relationship Type="http://schemas.openxmlformats.org/officeDocument/2006/relationships/slide" Target="/ppt/slides/slide4.xml" Id="R5bc971d9e15d431c" /><Relationship Type="http://schemas.openxmlformats.org/officeDocument/2006/relationships/slide" Target="/ppt/slides/slide5.xml" Id="Rd3507d0ee182480b" /><Relationship Type="http://schemas.openxmlformats.org/officeDocument/2006/relationships/slide" Target="/ppt/slides/slide6.xml" Id="R6718138ed8f24cd4" /><Relationship Type="http://schemas.openxmlformats.org/officeDocument/2006/relationships/slide" Target="/ppt/slides/slide7.xml" Id="Rc942d919a3b847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7a15c8a76540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0ba63c9644097" /><Relationship Type="http://schemas.openxmlformats.org/officeDocument/2006/relationships/theme" Target="/ppt/slideMasters/theme/theme1.xml" Id="Rfbdd5b2f639949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80ba63c96440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68ff74ff145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69c69250d45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b61ff61034d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fd6299ddb45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cfdcdb2374b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315bbf5ba46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5d7c68fc344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PLUSCONSULT AS ble etablert [år] og holder til i Greåker.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8 618 965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1 917 671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1 489 166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2 532 224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4 364 365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RASPBERRY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Orebekkveien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1718 Greåker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925 615 544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PLUSCONSULT AS</a:t>
            </a:r>
          </a:p>
        </p:txBody>
      </p:sp>
    </p:spTree>
  </p:cSld>
  <p:clrMapOvr>
    <a:masterClrMapping xmlns:a="http://schemas.openxmlformats.org/drawingml/2006/main"/>
  </p:clrMapOvr>
</p:sld>
</file>