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82f60380f46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206164f2f44c40"/>
  </p:sldMasterIdLst>
  <p:sldIdLst>
    <p:sldId xmlns:r="http://schemas.openxmlformats.org/officeDocument/2006/relationships" id="256" r:id="Re006047b2fee49af"/>
    <p:sldId xmlns:r="http://schemas.openxmlformats.org/officeDocument/2006/relationships" id="257" r:id="R229b763c1bdd411b"/>
    <p:sldId xmlns:r="http://schemas.openxmlformats.org/officeDocument/2006/relationships" id="258" r:id="R4bd38ebccb984a08"/>
    <p:sldId xmlns:r="http://schemas.openxmlformats.org/officeDocument/2006/relationships" id="259" r:id="Rf591b6a57af74b53"/>
    <p:sldId xmlns:r="http://schemas.openxmlformats.org/officeDocument/2006/relationships" id="260" r:id="R0b2c638273f74a67"/>
    <p:sldId xmlns:r="http://schemas.openxmlformats.org/officeDocument/2006/relationships" id="261" r:id="Rde9518d2ef75426b"/>
    <p:sldId xmlns:r="http://schemas.openxmlformats.org/officeDocument/2006/relationships" id="262" r:id="Rabd46a89c94e4b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06164f2f44c40" /><Relationship Type="http://schemas.openxmlformats.org/officeDocument/2006/relationships/slide" Target="/ppt/slides/slide1.xml" Id="Re006047b2fee49af" /><Relationship Type="http://schemas.openxmlformats.org/officeDocument/2006/relationships/slide" Target="/ppt/slides/slide2.xml" Id="R229b763c1bdd411b" /><Relationship Type="http://schemas.openxmlformats.org/officeDocument/2006/relationships/slide" Target="/ppt/slides/slide3.xml" Id="R4bd38ebccb984a08" /><Relationship Type="http://schemas.openxmlformats.org/officeDocument/2006/relationships/slide" Target="/ppt/slides/slide4.xml" Id="Rf591b6a57af74b53" /><Relationship Type="http://schemas.openxmlformats.org/officeDocument/2006/relationships/slide" Target="/ppt/slides/slide5.xml" Id="R0b2c638273f74a67" /><Relationship Type="http://schemas.openxmlformats.org/officeDocument/2006/relationships/slide" Target="/ppt/slides/slide6.xml" Id="Rde9518d2ef75426b" /><Relationship Type="http://schemas.openxmlformats.org/officeDocument/2006/relationships/slide" Target="/ppt/slides/slide7.xml" Id="Rabd46a89c94e4b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84d9095254c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e5393c4ed462b" /><Relationship Type="http://schemas.openxmlformats.org/officeDocument/2006/relationships/theme" Target="/ppt/slideMasters/theme/theme1.xml" Id="R4a1892c21d3b4a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5e5393c4ed46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3ff7875b448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0083a60534d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caa88da1e48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f9dd800c24e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47f88e16845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f3fac02a046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12f59e4284a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 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MUR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7 031 379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−1 875 887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−1 964 941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−1 970 563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1 004 102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HÅNDVERK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Semsveien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925 615 757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MUR AS</a:t>
            </a:r>
          </a:p>
        </p:txBody>
      </p:sp>
    </p:spTree>
  </p:cSld>
  <p:clrMapOvr>
    <a:masterClrMapping xmlns:a="http://schemas.openxmlformats.org/drawingml/2006/main"/>
  </p:clrMapOvr>
</p:sld>
</file>