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75e941c87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4667983fb42ef"/>
  </p:sldMasterIdLst>
  <p:sldIdLst>
    <p:sldId xmlns:r="http://schemas.openxmlformats.org/officeDocument/2006/relationships" id="256" r:id="R8c3dfe8881ee40d5"/>
    <p:sldId xmlns:r="http://schemas.openxmlformats.org/officeDocument/2006/relationships" id="257" r:id="Re4e9314ed0f8424d"/>
    <p:sldId xmlns:r="http://schemas.openxmlformats.org/officeDocument/2006/relationships" id="258" r:id="Ra145a31454524e9c"/>
    <p:sldId xmlns:r="http://schemas.openxmlformats.org/officeDocument/2006/relationships" id="259" r:id="Rcde8d238a8304a17"/>
    <p:sldId xmlns:r="http://schemas.openxmlformats.org/officeDocument/2006/relationships" id="260" r:id="R54c52d11e93d4c8f"/>
    <p:sldId xmlns:r="http://schemas.openxmlformats.org/officeDocument/2006/relationships" id="261" r:id="R0f374680441c468d"/>
    <p:sldId xmlns:r="http://schemas.openxmlformats.org/officeDocument/2006/relationships" id="262" r:id="R63202727050a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4667983fb42ef" /><Relationship Type="http://schemas.openxmlformats.org/officeDocument/2006/relationships/slide" Target="/ppt/slides/slide1.xml" Id="R8c3dfe8881ee40d5" /><Relationship Type="http://schemas.openxmlformats.org/officeDocument/2006/relationships/slide" Target="/ppt/slides/slide2.xml" Id="Re4e9314ed0f8424d" /><Relationship Type="http://schemas.openxmlformats.org/officeDocument/2006/relationships/slide" Target="/ppt/slides/slide3.xml" Id="Ra145a31454524e9c" /><Relationship Type="http://schemas.openxmlformats.org/officeDocument/2006/relationships/slide" Target="/ppt/slides/slide4.xml" Id="Rcde8d238a8304a17" /><Relationship Type="http://schemas.openxmlformats.org/officeDocument/2006/relationships/slide" Target="/ppt/slides/slide5.xml" Id="R54c52d11e93d4c8f" /><Relationship Type="http://schemas.openxmlformats.org/officeDocument/2006/relationships/slide" Target="/ppt/slides/slide6.xml" Id="R0f374680441c468d" /><Relationship Type="http://schemas.openxmlformats.org/officeDocument/2006/relationships/slide" Target="/ppt/slides/slide7.xml" Id="R63202727050a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7ef744751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2dc276854208" /><Relationship Type="http://schemas.openxmlformats.org/officeDocument/2006/relationships/theme" Target="/ppt/slideMasters/theme/theme1.xml" Id="R90ab88f58f53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12dc27685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508662b5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3d1e0004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e5dcc4e6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2e24bcf2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15da8078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cc8b3fcaa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ab7c9d9b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9 415 108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COCK CHRISTIAN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Cock, Sandal Terrasse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