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67a152a65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ed81ba4304650"/>
  </p:sldMasterIdLst>
  <p:sldIdLst>
    <p:sldId xmlns:r="http://schemas.openxmlformats.org/officeDocument/2006/relationships" id="256" r:id="R405e9556cbcd4333"/>
    <p:sldId xmlns:r="http://schemas.openxmlformats.org/officeDocument/2006/relationships" id="257" r:id="Rb118f1510c6542c9"/>
    <p:sldId xmlns:r="http://schemas.openxmlformats.org/officeDocument/2006/relationships" id="258" r:id="Rbc1155c4685e4f2e"/>
    <p:sldId xmlns:r="http://schemas.openxmlformats.org/officeDocument/2006/relationships" id="259" r:id="R7fead50519ee41c3"/>
    <p:sldId xmlns:r="http://schemas.openxmlformats.org/officeDocument/2006/relationships" id="260" r:id="Rad5a7058ea524af0"/>
    <p:sldId xmlns:r="http://schemas.openxmlformats.org/officeDocument/2006/relationships" id="261" r:id="Rf977df54283b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ed81ba4304650" /><Relationship Type="http://schemas.openxmlformats.org/officeDocument/2006/relationships/slide" Target="/ppt/slides/slide1.xml" Id="R405e9556cbcd4333" /><Relationship Type="http://schemas.openxmlformats.org/officeDocument/2006/relationships/slide" Target="/ppt/slides/slide2.xml" Id="Rb118f1510c6542c9" /><Relationship Type="http://schemas.openxmlformats.org/officeDocument/2006/relationships/slide" Target="/ppt/slides/slide3.xml" Id="Rbc1155c4685e4f2e" /><Relationship Type="http://schemas.openxmlformats.org/officeDocument/2006/relationships/slide" Target="/ppt/slides/slide4.xml" Id="R7fead50519ee41c3" /><Relationship Type="http://schemas.openxmlformats.org/officeDocument/2006/relationships/slide" Target="/ppt/slides/slide5.xml" Id="Rad5a7058ea524af0" /><Relationship Type="http://schemas.openxmlformats.org/officeDocument/2006/relationships/slide" Target="/ppt/slides/slide6.xml" Id="Rf977df54283b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cf74d7825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6e4b3a92f4aca" /><Relationship Type="http://schemas.openxmlformats.org/officeDocument/2006/relationships/theme" Target="/ppt/slideMasters/theme/theme1.xml" Id="Rc1717a26e413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6e4b3a92f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7b4a412b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b74a2a54c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be7c6f56f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5b6957bff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b4722f6c1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eb6d7eb58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FUSER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Vestbygata 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925 620 998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