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2de4f8ee5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3b1685ffe4f55"/>
  </p:sldMasterIdLst>
  <p:sldIdLst>
    <p:sldId xmlns:r="http://schemas.openxmlformats.org/officeDocument/2006/relationships" id="256" r:id="R4f1ba698b22e4407"/>
    <p:sldId xmlns:r="http://schemas.openxmlformats.org/officeDocument/2006/relationships" id="257" r:id="Rbe8eb31f7d3c490e"/>
    <p:sldId xmlns:r="http://schemas.openxmlformats.org/officeDocument/2006/relationships" id="258" r:id="Rb43fd82a386b49f5"/>
    <p:sldId xmlns:r="http://schemas.openxmlformats.org/officeDocument/2006/relationships" id="259" r:id="Rc7b2ab30e0a74db9"/>
    <p:sldId xmlns:r="http://schemas.openxmlformats.org/officeDocument/2006/relationships" id="260" r:id="Rfb775ea787864318"/>
    <p:sldId xmlns:r="http://schemas.openxmlformats.org/officeDocument/2006/relationships" id="261" r:id="R6071e863ef294ffc"/>
    <p:sldId xmlns:r="http://schemas.openxmlformats.org/officeDocument/2006/relationships" id="262" r:id="Rb7fdfe6b42cf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3b1685ffe4f55" /><Relationship Type="http://schemas.openxmlformats.org/officeDocument/2006/relationships/slide" Target="/ppt/slides/slide1.xml" Id="R4f1ba698b22e4407" /><Relationship Type="http://schemas.openxmlformats.org/officeDocument/2006/relationships/slide" Target="/ppt/slides/slide2.xml" Id="Rbe8eb31f7d3c490e" /><Relationship Type="http://schemas.openxmlformats.org/officeDocument/2006/relationships/slide" Target="/ppt/slides/slide3.xml" Id="Rb43fd82a386b49f5" /><Relationship Type="http://schemas.openxmlformats.org/officeDocument/2006/relationships/slide" Target="/ppt/slides/slide4.xml" Id="Rc7b2ab30e0a74db9" /><Relationship Type="http://schemas.openxmlformats.org/officeDocument/2006/relationships/slide" Target="/ppt/slides/slide5.xml" Id="Rfb775ea787864318" /><Relationship Type="http://schemas.openxmlformats.org/officeDocument/2006/relationships/slide" Target="/ppt/slides/slide6.xml" Id="R6071e863ef294ffc" /><Relationship Type="http://schemas.openxmlformats.org/officeDocument/2006/relationships/slide" Target="/ppt/slides/slide7.xml" Id="Rb7fdfe6b42cf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ad083e454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0e1400a654d4d" /><Relationship Type="http://schemas.openxmlformats.org/officeDocument/2006/relationships/theme" Target="/ppt/slideMasters/theme/theme1.xml" Id="R3b130839b0d6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0e1400a65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5ea63025a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b9ce050e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69d767264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09c713de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d18ab47a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71b1e2cf3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6e8d561b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FUSER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FUSER ELEKTRO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9 163 163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5 021 861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FUSER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ØSTERUD JENS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Vestbygata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925 620 998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FUSER ELEKTRO AS</a:t>
            </a:r>
          </a:p>
        </p:txBody>
      </p:sp>
    </p:spTree>
  </p:cSld>
  <p:clrMapOvr>
    <a:masterClrMapping xmlns:a="http://schemas.openxmlformats.org/drawingml/2006/main"/>
  </p:clrMapOvr>
</p:sld>
</file>