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5fbef9e05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f5c94620b4970"/>
  </p:sldMasterIdLst>
  <p:sldIdLst>
    <p:sldId xmlns:r="http://schemas.openxmlformats.org/officeDocument/2006/relationships" id="256" r:id="Ra1513568ffdf40d1"/>
    <p:sldId xmlns:r="http://schemas.openxmlformats.org/officeDocument/2006/relationships" id="257" r:id="R701aadc7cc7b4481"/>
    <p:sldId xmlns:r="http://schemas.openxmlformats.org/officeDocument/2006/relationships" id="258" r:id="Ra049bc6a918c40f0"/>
    <p:sldId xmlns:r="http://schemas.openxmlformats.org/officeDocument/2006/relationships" id="259" r:id="Rec258c1740c743c1"/>
    <p:sldId xmlns:r="http://schemas.openxmlformats.org/officeDocument/2006/relationships" id="260" r:id="R6ddc32ee0e664125"/>
    <p:sldId xmlns:r="http://schemas.openxmlformats.org/officeDocument/2006/relationships" id="261" r:id="R7d11dd08486f4143"/>
    <p:sldId xmlns:r="http://schemas.openxmlformats.org/officeDocument/2006/relationships" id="262" r:id="Rd6e581400f61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f5c94620b4970" /><Relationship Type="http://schemas.openxmlformats.org/officeDocument/2006/relationships/slide" Target="/ppt/slides/slide1.xml" Id="Ra1513568ffdf40d1" /><Relationship Type="http://schemas.openxmlformats.org/officeDocument/2006/relationships/slide" Target="/ppt/slides/slide2.xml" Id="R701aadc7cc7b4481" /><Relationship Type="http://schemas.openxmlformats.org/officeDocument/2006/relationships/slide" Target="/ppt/slides/slide3.xml" Id="Ra049bc6a918c40f0" /><Relationship Type="http://schemas.openxmlformats.org/officeDocument/2006/relationships/slide" Target="/ppt/slides/slide4.xml" Id="Rec258c1740c743c1" /><Relationship Type="http://schemas.openxmlformats.org/officeDocument/2006/relationships/slide" Target="/ppt/slides/slide5.xml" Id="R6ddc32ee0e664125" /><Relationship Type="http://schemas.openxmlformats.org/officeDocument/2006/relationships/slide" Target="/ppt/slides/slide6.xml" Id="R7d11dd08486f4143" /><Relationship Type="http://schemas.openxmlformats.org/officeDocument/2006/relationships/slide" Target="/ppt/slides/slide7.xml" Id="Rd6e581400f61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0ea6601fc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2b82929a4aa3" /><Relationship Type="http://schemas.openxmlformats.org/officeDocument/2006/relationships/theme" Target="/ppt/slideMasters/theme/theme1.xml" Id="R97bd9cf22a61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62b82929a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0f4c7914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b27d8fc6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b1add397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496f574c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63cbcee1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ab0e995b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cbe59112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GAGNAT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GAGNAT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GAGNAT HOLDING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GAGNAT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GAGNAT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GAGNAT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GAGNAT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GAGNAT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GAGNAT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Gagnat, Flatåstoppen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925 621 250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GAGNAT HOLDING AS</a:t>
            </a:r>
          </a:p>
        </p:txBody>
      </p:sp>
    </p:spTree>
  </p:cSld>
  <p:clrMapOvr>
    <a:masterClrMapping xmlns:a="http://schemas.openxmlformats.org/drawingml/2006/main"/>
  </p:clrMapOvr>
</p:sld>
</file>