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deb64b43c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b3a2f48904102"/>
  </p:sldMasterIdLst>
  <p:sldIdLst>
    <p:sldId xmlns:r="http://schemas.openxmlformats.org/officeDocument/2006/relationships" id="256" r:id="R24a5904889af4b26"/>
    <p:sldId xmlns:r="http://schemas.openxmlformats.org/officeDocument/2006/relationships" id="257" r:id="Ra3f944ca8e364ce2"/>
    <p:sldId xmlns:r="http://schemas.openxmlformats.org/officeDocument/2006/relationships" id="258" r:id="Rd1c0c453d2924a3b"/>
    <p:sldId xmlns:r="http://schemas.openxmlformats.org/officeDocument/2006/relationships" id="259" r:id="Rf1eaa8969ea842bc"/>
    <p:sldId xmlns:r="http://schemas.openxmlformats.org/officeDocument/2006/relationships" id="260" r:id="Rf861be2c5c674770"/>
    <p:sldId xmlns:r="http://schemas.openxmlformats.org/officeDocument/2006/relationships" id="261" r:id="R5899c5a6de704609"/>
    <p:sldId xmlns:r="http://schemas.openxmlformats.org/officeDocument/2006/relationships" id="262" r:id="R525bd362314f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b3a2f48904102" /><Relationship Type="http://schemas.openxmlformats.org/officeDocument/2006/relationships/slide" Target="/ppt/slides/slide1.xml" Id="R24a5904889af4b26" /><Relationship Type="http://schemas.openxmlformats.org/officeDocument/2006/relationships/slide" Target="/ppt/slides/slide2.xml" Id="Ra3f944ca8e364ce2" /><Relationship Type="http://schemas.openxmlformats.org/officeDocument/2006/relationships/slide" Target="/ppt/slides/slide3.xml" Id="Rd1c0c453d2924a3b" /><Relationship Type="http://schemas.openxmlformats.org/officeDocument/2006/relationships/slide" Target="/ppt/slides/slide4.xml" Id="Rf1eaa8969ea842bc" /><Relationship Type="http://schemas.openxmlformats.org/officeDocument/2006/relationships/slide" Target="/ppt/slides/slide5.xml" Id="Rf861be2c5c674770" /><Relationship Type="http://schemas.openxmlformats.org/officeDocument/2006/relationships/slide" Target="/ppt/slides/slide6.xml" Id="R5899c5a6de704609" /><Relationship Type="http://schemas.openxmlformats.org/officeDocument/2006/relationships/slide" Target="/ppt/slides/slide7.xml" Id="R525bd362314f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de344c89c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18ca07e743f5" /><Relationship Type="http://schemas.openxmlformats.org/officeDocument/2006/relationships/theme" Target="/ppt/slideMasters/theme/theme1.xml" Id="R8a2041b0fd52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c18ca07e7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826352f5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6ab41121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46e53805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cc930110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909569dd5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9b16b461f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82abd44f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MARFH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MARFH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HAGLI MARITA FURENES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MARFH HOLDING AS</a:t>
            </a:r>
          </a:p>
        </p:txBody>
      </p:sp>
    </p:spTree>
  </p:cSld>
  <p:clrMapOvr>
    <a:masterClrMapping xmlns:a="http://schemas.openxmlformats.org/drawingml/2006/main"/>
  </p:clrMapOvr>
</p:sld>
</file>