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e2a2cb21e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b448cff32451a"/>
  </p:sldMasterIdLst>
  <p:sldIdLst>
    <p:sldId xmlns:r="http://schemas.openxmlformats.org/officeDocument/2006/relationships" id="256" r:id="Rb48769cd01ab4906"/>
    <p:sldId xmlns:r="http://schemas.openxmlformats.org/officeDocument/2006/relationships" id="257" r:id="Rd4eafbd04171408c"/>
    <p:sldId xmlns:r="http://schemas.openxmlformats.org/officeDocument/2006/relationships" id="258" r:id="Rf52cf227f887447c"/>
    <p:sldId xmlns:r="http://schemas.openxmlformats.org/officeDocument/2006/relationships" id="259" r:id="R128fe1f110a640e9"/>
    <p:sldId xmlns:r="http://schemas.openxmlformats.org/officeDocument/2006/relationships" id="260" r:id="R4cbe7a4a97f14d3c"/>
    <p:sldId xmlns:r="http://schemas.openxmlformats.org/officeDocument/2006/relationships" id="261" r:id="R8a7118ffb9ca4f8a"/>
    <p:sldId xmlns:r="http://schemas.openxmlformats.org/officeDocument/2006/relationships" id="262" r:id="R16e7b99e6281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b448cff32451a" /><Relationship Type="http://schemas.openxmlformats.org/officeDocument/2006/relationships/slide" Target="/ppt/slides/slide1.xml" Id="Rb48769cd01ab4906" /><Relationship Type="http://schemas.openxmlformats.org/officeDocument/2006/relationships/slide" Target="/ppt/slides/slide2.xml" Id="Rd4eafbd04171408c" /><Relationship Type="http://schemas.openxmlformats.org/officeDocument/2006/relationships/slide" Target="/ppt/slides/slide3.xml" Id="Rf52cf227f887447c" /><Relationship Type="http://schemas.openxmlformats.org/officeDocument/2006/relationships/slide" Target="/ppt/slides/slide4.xml" Id="R128fe1f110a640e9" /><Relationship Type="http://schemas.openxmlformats.org/officeDocument/2006/relationships/slide" Target="/ppt/slides/slide5.xml" Id="R4cbe7a4a97f14d3c" /><Relationship Type="http://schemas.openxmlformats.org/officeDocument/2006/relationships/slide" Target="/ppt/slides/slide6.xml" Id="R8a7118ffb9ca4f8a" /><Relationship Type="http://schemas.openxmlformats.org/officeDocument/2006/relationships/slide" Target="/ppt/slides/slide7.xml" Id="R16e7b99e6281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0851ac017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5a4e9a19447f0" /><Relationship Type="http://schemas.openxmlformats.org/officeDocument/2006/relationships/theme" Target="/ppt/slideMasters/theme/theme1.xml" Id="Re69f1549315e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5a4e9a194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3da2cc21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7fd26ad5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f8ae1504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2eda56f842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66f9ecb5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32f994c3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18d93e7e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EVA ESBENSEN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ESBENSEN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ESBENSEN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ESBENSEN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ESBENSEN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ESBENSEN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ESBENSEN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ESBENSEN EVA KALDESTAD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ESBENSEN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Sandvedøygarden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925 621 412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EVA ESBENSEN HOLDING AS</a:t>
            </a:r>
          </a:p>
        </p:txBody>
      </p:sp>
    </p:spTree>
  </p:cSld>
  <p:clrMapOvr>
    <a:masterClrMapping xmlns:a="http://schemas.openxmlformats.org/drawingml/2006/main"/>
  </p:clrMapOvr>
</p:sld>
</file>