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742e5c1ad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be9d3413e4529"/>
  </p:sldMasterIdLst>
  <p:sldIdLst>
    <p:sldId xmlns:r="http://schemas.openxmlformats.org/officeDocument/2006/relationships" id="256" r:id="R33cabccfe1b54a16"/>
    <p:sldId xmlns:r="http://schemas.openxmlformats.org/officeDocument/2006/relationships" id="257" r:id="Re64f14f107a04637"/>
    <p:sldId xmlns:r="http://schemas.openxmlformats.org/officeDocument/2006/relationships" id="258" r:id="R38c4401396164323"/>
    <p:sldId xmlns:r="http://schemas.openxmlformats.org/officeDocument/2006/relationships" id="259" r:id="R1635fcce06b645a3"/>
    <p:sldId xmlns:r="http://schemas.openxmlformats.org/officeDocument/2006/relationships" id="260" r:id="R88ba07c4d7044594"/>
    <p:sldId xmlns:r="http://schemas.openxmlformats.org/officeDocument/2006/relationships" id="261" r:id="Rad9a11e445684913"/>
    <p:sldId xmlns:r="http://schemas.openxmlformats.org/officeDocument/2006/relationships" id="262" r:id="R7a930e2c439a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be9d3413e4529" /><Relationship Type="http://schemas.openxmlformats.org/officeDocument/2006/relationships/slide" Target="/ppt/slides/slide1.xml" Id="R33cabccfe1b54a16" /><Relationship Type="http://schemas.openxmlformats.org/officeDocument/2006/relationships/slide" Target="/ppt/slides/slide2.xml" Id="Re64f14f107a04637" /><Relationship Type="http://schemas.openxmlformats.org/officeDocument/2006/relationships/slide" Target="/ppt/slides/slide3.xml" Id="R38c4401396164323" /><Relationship Type="http://schemas.openxmlformats.org/officeDocument/2006/relationships/slide" Target="/ppt/slides/slide4.xml" Id="R1635fcce06b645a3" /><Relationship Type="http://schemas.openxmlformats.org/officeDocument/2006/relationships/slide" Target="/ppt/slides/slide5.xml" Id="R88ba07c4d7044594" /><Relationship Type="http://schemas.openxmlformats.org/officeDocument/2006/relationships/slide" Target="/ppt/slides/slide6.xml" Id="Rad9a11e445684913" /><Relationship Type="http://schemas.openxmlformats.org/officeDocument/2006/relationships/slide" Target="/ppt/slides/slide7.xml" Id="R7a930e2c439a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45898e1a6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42cb655649c3" /><Relationship Type="http://schemas.openxmlformats.org/officeDocument/2006/relationships/theme" Target="/ppt/slideMasters/theme/theme1.xml" Id="R373a5dd069b0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f42cb6556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d6f7cd92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bff25b17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91db853f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d26f48dd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f45f9b31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b53296fa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a5797453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BYGG &amp;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BYGG &amp; TAKST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BYGG &amp; TAKST AS</a:t>
            </a:r>
          </a:p>
        </p:txBody>
      </p:sp>
    </p:spTree>
  </p:cSld>
  <p:clrMapOvr>
    <a:masterClrMapping xmlns:a="http://schemas.openxmlformats.org/drawingml/2006/main"/>
  </p:clrMapOvr>
</p:sld>
</file>