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e991b3a24c46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c3f33f486d4ac8"/>
  </p:sldMasterIdLst>
  <p:sldIdLst>
    <p:sldId xmlns:r="http://schemas.openxmlformats.org/officeDocument/2006/relationships" id="256" r:id="Re1d33e9ef25a4336"/>
    <p:sldId xmlns:r="http://schemas.openxmlformats.org/officeDocument/2006/relationships" id="257" r:id="Ra9ee6d4e4c57408b"/>
    <p:sldId xmlns:r="http://schemas.openxmlformats.org/officeDocument/2006/relationships" id="258" r:id="R01221d03829f4c6a"/>
    <p:sldId xmlns:r="http://schemas.openxmlformats.org/officeDocument/2006/relationships" id="259" r:id="Rce4d300cb3d74692"/>
    <p:sldId xmlns:r="http://schemas.openxmlformats.org/officeDocument/2006/relationships" id="260" r:id="R6be25361f0be4c8a"/>
    <p:sldId xmlns:r="http://schemas.openxmlformats.org/officeDocument/2006/relationships" id="261" r:id="Rcd62c5cf8d034eda"/>
    <p:sldId xmlns:r="http://schemas.openxmlformats.org/officeDocument/2006/relationships" id="262" r:id="R31a9df19d60b45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c3f33f486d4ac8" /><Relationship Type="http://schemas.openxmlformats.org/officeDocument/2006/relationships/slide" Target="/ppt/slides/slide1.xml" Id="Re1d33e9ef25a4336" /><Relationship Type="http://schemas.openxmlformats.org/officeDocument/2006/relationships/slide" Target="/ppt/slides/slide2.xml" Id="Ra9ee6d4e4c57408b" /><Relationship Type="http://schemas.openxmlformats.org/officeDocument/2006/relationships/slide" Target="/ppt/slides/slide3.xml" Id="R01221d03829f4c6a" /><Relationship Type="http://schemas.openxmlformats.org/officeDocument/2006/relationships/slide" Target="/ppt/slides/slide4.xml" Id="Rce4d300cb3d74692" /><Relationship Type="http://schemas.openxmlformats.org/officeDocument/2006/relationships/slide" Target="/ppt/slides/slide5.xml" Id="R6be25361f0be4c8a" /><Relationship Type="http://schemas.openxmlformats.org/officeDocument/2006/relationships/slide" Target="/ppt/slides/slide6.xml" Id="Rcd62c5cf8d034eda" /><Relationship Type="http://schemas.openxmlformats.org/officeDocument/2006/relationships/slide" Target="/ppt/slides/slide7.xml" Id="R31a9df19d60b45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775430d1b541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03b28330f4c12" /><Relationship Type="http://schemas.openxmlformats.org/officeDocument/2006/relationships/theme" Target="/ppt/slideMasters/theme/theme1.xml" Id="R8bc5efe6320d4b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603b28330f4c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3f0928f6743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5d5190ff541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90646d65f47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f1ce608d142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922eaa9ab4e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7419a84314e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a7655020744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NYOR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NYOR MANAGEMENT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264 480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600 743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635 421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1 193 627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GRANNES GRETE BORDI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RØNNINGEN RAGNHILD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SELLÆG MARIT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 R Thornæs veg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925 622 311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