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a63c9640e14a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1957836f274dd3"/>
  </p:sldMasterIdLst>
  <p:sldIdLst>
    <p:sldId xmlns:r="http://schemas.openxmlformats.org/officeDocument/2006/relationships" id="256" r:id="Rb045ac203895416b"/>
    <p:sldId xmlns:r="http://schemas.openxmlformats.org/officeDocument/2006/relationships" id="257" r:id="R17bde8685f6f4808"/>
    <p:sldId xmlns:r="http://schemas.openxmlformats.org/officeDocument/2006/relationships" id="258" r:id="Rfe562c9f9c1e4d21"/>
    <p:sldId xmlns:r="http://schemas.openxmlformats.org/officeDocument/2006/relationships" id="259" r:id="Rb3f3061bdb0e4346"/>
    <p:sldId xmlns:r="http://schemas.openxmlformats.org/officeDocument/2006/relationships" id="260" r:id="R54796f9d5e174c8d"/>
    <p:sldId xmlns:r="http://schemas.openxmlformats.org/officeDocument/2006/relationships" id="261" r:id="R4e57bc0343514980"/>
    <p:sldId xmlns:r="http://schemas.openxmlformats.org/officeDocument/2006/relationships" id="262" r:id="Re942b6f4e7c942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957836f274dd3" /><Relationship Type="http://schemas.openxmlformats.org/officeDocument/2006/relationships/slide" Target="/ppt/slides/slide1.xml" Id="Rb045ac203895416b" /><Relationship Type="http://schemas.openxmlformats.org/officeDocument/2006/relationships/slide" Target="/ppt/slides/slide2.xml" Id="R17bde8685f6f4808" /><Relationship Type="http://schemas.openxmlformats.org/officeDocument/2006/relationships/slide" Target="/ppt/slides/slide3.xml" Id="Rfe562c9f9c1e4d21" /><Relationship Type="http://schemas.openxmlformats.org/officeDocument/2006/relationships/slide" Target="/ppt/slides/slide4.xml" Id="Rb3f3061bdb0e4346" /><Relationship Type="http://schemas.openxmlformats.org/officeDocument/2006/relationships/slide" Target="/ppt/slides/slide5.xml" Id="R54796f9d5e174c8d" /><Relationship Type="http://schemas.openxmlformats.org/officeDocument/2006/relationships/slide" Target="/ppt/slides/slide6.xml" Id="R4e57bc0343514980" /><Relationship Type="http://schemas.openxmlformats.org/officeDocument/2006/relationships/slide" Target="/ppt/slides/slide7.xml" Id="Re942b6f4e7c942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b0544c34048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0404d37ec41c8" /><Relationship Type="http://schemas.openxmlformats.org/officeDocument/2006/relationships/theme" Target="/ppt/slideMasters/theme/theme1.xml" Id="R5471af11c67d44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a0404d37ec41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5b502f52c4c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4f6e1b86b4c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90c502b9c44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30de2bca04b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0b841f7b346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79e0e4c2945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a0bd130ba4d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TYRA HOLDING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3 565 943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12 424 120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14 935 966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KJARTAN HAUGLUM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Grenåveien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1447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925 626 848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TYRA HOLDING AS</a:t>
            </a:r>
          </a:p>
        </p:txBody>
      </p:sp>
    </p:spTree>
  </p:cSld>
  <p:clrMapOvr>
    <a:masterClrMapping xmlns:a="http://schemas.openxmlformats.org/drawingml/2006/main"/>
  </p:clrMapOvr>
</p:sld>
</file>