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4dcbdaf4064b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8998dbc68948dc"/>
  </p:sldMasterIdLst>
  <p:sldIdLst>
    <p:sldId xmlns:r="http://schemas.openxmlformats.org/officeDocument/2006/relationships" id="256" r:id="Rdcb09d97a00f46a2"/>
    <p:sldId xmlns:r="http://schemas.openxmlformats.org/officeDocument/2006/relationships" id="257" r:id="R25a75a5416924ef3"/>
    <p:sldId xmlns:r="http://schemas.openxmlformats.org/officeDocument/2006/relationships" id="258" r:id="R723e4bd46bd645c0"/>
    <p:sldId xmlns:r="http://schemas.openxmlformats.org/officeDocument/2006/relationships" id="259" r:id="Ref120b6c27814917"/>
    <p:sldId xmlns:r="http://schemas.openxmlformats.org/officeDocument/2006/relationships" id="260" r:id="Rda1ada7708674aa1"/>
    <p:sldId xmlns:r="http://schemas.openxmlformats.org/officeDocument/2006/relationships" id="261" r:id="R68e5fec331d348f2"/>
    <p:sldId xmlns:r="http://schemas.openxmlformats.org/officeDocument/2006/relationships" id="262" r:id="Rb08064fb9c4b47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998dbc68948dc" /><Relationship Type="http://schemas.openxmlformats.org/officeDocument/2006/relationships/slide" Target="/ppt/slides/slide1.xml" Id="Rdcb09d97a00f46a2" /><Relationship Type="http://schemas.openxmlformats.org/officeDocument/2006/relationships/slide" Target="/ppt/slides/slide2.xml" Id="R25a75a5416924ef3" /><Relationship Type="http://schemas.openxmlformats.org/officeDocument/2006/relationships/slide" Target="/ppt/slides/slide3.xml" Id="R723e4bd46bd645c0" /><Relationship Type="http://schemas.openxmlformats.org/officeDocument/2006/relationships/slide" Target="/ppt/slides/slide4.xml" Id="Ref120b6c27814917" /><Relationship Type="http://schemas.openxmlformats.org/officeDocument/2006/relationships/slide" Target="/ppt/slides/slide5.xml" Id="Rda1ada7708674aa1" /><Relationship Type="http://schemas.openxmlformats.org/officeDocument/2006/relationships/slide" Target="/ppt/slides/slide6.xml" Id="R68e5fec331d348f2" /><Relationship Type="http://schemas.openxmlformats.org/officeDocument/2006/relationships/slide" Target="/ppt/slides/slide7.xml" Id="Rb08064fb9c4b47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95c36e34747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85459056b4f33" /><Relationship Type="http://schemas.openxmlformats.org/officeDocument/2006/relationships/theme" Target="/ppt/slideMasters/theme/theme1.xml" Id="R1e6d30afec5a4c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385459056b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b6298bd5d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50bb8f9314b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6bad2191e44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11c4a539848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29e5a020e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33c28bf4c41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ce9e5dc96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 HUS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 HUS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186 022 000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391 077 000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626 668 000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 HUS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925 633 755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GRUPPEN AS</a:t>
            </a:r>
          </a:p>
        </p:txBody>
      </p:sp>
    </p:spTree>
  </p:cSld>
  <p:clrMapOvr>
    <a:masterClrMapping xmlns:a="http://schemas.openxmlformats.org/drawingml/2006/main"/>
  </p:clrMapOvr>
</p:sld>
</file>