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763381983c45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4cd4c0627a49f7"/>
  </p:sldMasterIdLst>
  <p:sldIdLst>
    <p:sldId xmlns:r="http://schemas.openxmlformats.org/officeDocument/2006/relationships" id="256" r:id="R85f5c7ccdeef49bf"/>
    <p:sldId xmlns:r="http://schemas.openxmlformats.org/officeDocument/2006/relationships" id="257" r:id="R9ddbb7e7723d49a6"/>
    <p:sldId xmlns:r="http://schemas.openxmlformats.org/officeDocument/2006/relationships" id="258" r:id="R90187faa24684420"/>
    <p:sldId xmlns:r="http://schemas.openxmlformats.org/officeDocument/2006/relationships" id="259" r:id="R0e62d6675e08446d"/>
    <p:sldId xmlns:r="http://schemas.openxmlformats.org/officeDocument/2006/relationships" id="260" r:id="R3b0eae6254be44c1"/>
    <p:sldId xmlns:r="http://schemas.openxmlformats.org/officeDocument/2006/relationships" id="261" r:id="Rcf11e20789a040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4cd4c0627a49f7" /><Relationship Type="http://schemas.openxmlformats.org/officeDocument/2006/relationships/slide" Target="/ppt/slides/slide1.xml" Id="R85f5c7ccdeef49bf" /><Relationship Type="http://schemas.openxmlformats.org/officeDocument/2006/relationships/slide" Target="/ppt/slides/slide2.xml" Id="R9ddbb7e7723d49a6" /><Relationship Type="http://schemas.openxmlformats.org/officeDocument/2006/relationships/slide" Target="/ppt/slides/slide3.xml" Id="R90187faa24684420" /><Relationship Type="http://schemas.openxmlformats.org/officeDocument/2006/relationships/slide" Target="/ppt/slides/slide4.xml" Id="R0e62d6675e08446d" /><Relationship Type="http://schemas.openxmlformats.org/officeDocument/2006/relationships/slide" Target="/ppt/slides/slide5.xml" Id="R3b0eae6254be44c1" /><Relationship Type="http://schemas.openxmlformats.org/officeDocument/2006/relationships/slide" Target="/ppt/slides/slide6.xml" Id="Rcf11e20789a040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1eedd131104b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47d318e734e58" /><Relationship Type="http://schemas.openxmlformats.org/officeDocument/2006/relationships/theme" Target="/ppt/slideMasters/theme/theme1.xml" Id="R8153bad4d13a44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847d318e734e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0b63a4f444e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09a7b8d7d41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3e134ad2848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04311f0c241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cca50acde4e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5e78ac0254e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EBA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Gulaksveien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925 635 421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EBA INVESTERING AS</a:t>
            </a:r>
          </a:p>
        </p:txBody>
      </p:sp>
    </p:spTree>
  </p:cSld>
  <p:clrMapOvr>
    <a:masterClrMapping xmlns:a="http://schemas.openxmlformats.org/drawingml/2006/main"/>
  </p:clrMapOvr>
</p:sld>
</file>