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03464e65d641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b85971d1804829"/>
  </p:sldMasterIdLst>
  <p:sldIdLst>
    <p:sldId xmlns:r="http://schemas.openxmlformats.org/officeDocument/2006/relationships" id="256" r:id="R7e4876cd701845d9"/>
    <p:sldId xmlns:r="http://schemas.openxmlformats.org/officeDocument/2006/relationships" id="257" r:id="Rdd217b9392b84bae"/>
    <p:sldId xmlns:r="http://schemas.openxmlformats.org/officeDocument/2006/relationships" id="258" r:id="R4ea8cd16cdb54c14"/>
    <p:sldId xmlns:r="http://schemas.openxmlformats.org/officeDocument/2006/relationships" id="259" r:id="R4c2313153c0a415d"/>
    <p:sldId xmlns:r="http://schemas.openxmlformats.org/officeDocument/2006/relationships" id="260" r:id="R191f98d49f8f4b44"/>
    <p:sldId xmlns:r="http://schemas.openxmlformats.org/officeDocument/2006/relationships" id="261" r:id="R365368f1d4954249"/>
    <p:sldId xmlns:r="http://schemas.openxmlformats.org/officeDocument/2006/relationships" id="262" r:id="R306d0bb10f344f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b85971d1804829" /><Relationship Type="http://schemas.openxmlformats.org/officeDocument/2006/relationships/slide" Target="/ppt/slides/slide1.xml" Id="R7e4876cd701845d9" /><Relationship Type="http://schemas.openxmlformats.org/officeDocument/2006/relationships/slide" Target="/ppt/slides/slide2.xml" Id="Rdd217b9392b84bae" /><Relationship Type="http://schemas.openxmlformats.org/officeDocument/2006/relationships/slide" Target="/ppt/slides/slide3.xml" Id="R4ea8cd16cdb54c14" /><Relationship Type="http://schemas.openxmlformats.org/officeDocument/2006/relationships/slide" Target="/ppt/slides/slide4.xml" Id="R4c2313153c0a415d" /><Relationship Type="http://schemas.openxmlformats.org/officeDocument/2006/relationships/slide" Target="/ppt/slides/slide5.xml" Id="R191f98d49f8f4b44" /><Relationship Type="http://schemas.openxmlformats.org/officeDocument/2006/relationships/slide" Target="/ppt/slides/slide6.xml" Id="R365368f1d4954249" /><Relationship Type="http://schemas.openxmlformats.org/officeDocument/2006/relationships/slide" Target="/ppt/slides/slide7.xml" Id="R306d0bb10f344f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3a7de5cd0a45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0b8be95374db4" /><Relationship Type="http://schemas.openxmlformats.org/officeDocument/2006/relationships/theme" Target="/ppt/slideMasters/theme/theme1.xml" Id="Ra4db9455367349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20b8be95374d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e677c62f34d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2a7ae85ef42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02741adcf4c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d7602b22d48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c1616f1b04e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d5d8622a945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30d9d308249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RASA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RASA CAPITAL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1 800 300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15 597 827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15 647 692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THAYANANTHAN ARUMAIRASA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Gårdsøyvn.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8907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925 637 947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RASA CAPITAL AS</a:t>
            </a:r>
          </a:p>
        </p:txBody>
      </p:sp>
    </p:spTree>
  </p:cSld>
  <p:clrMapOvr>
    <a:masterClrMapping xmlns:a="http://schemas.openxmlformats.org/drawingml/2006/main"/>
  </p:clrMapOvr>
</p:sld>
</file>