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774936dcb040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3e965f8a24b37"/>
  </p:sldMasterIdLst>
  <p:sldIdLst>
    <p:sldId xmlns:r="http://schemas.openxmlformats.org/officeDocument/2006/relationships" id="256" r:id="R6c83f8b00f3341c3"/>
    <p:sldId xmlns:r="http://schemas.openxmlformats.org/officeDocument/2006/relationships" id="257" r:id="Rc83aee3b6abe4c15"/>
    <p:sldId xmlns:r="http://schemas.openxmlformats.org/officeDocument/2006/relationships" id="258" r:id="Red79ee2417434b3d"/>
    <p:sldId xmlns:r="http://schemas.openxmlformats.org/officeDocument/2006/relationships" id="259" r:id="Rd15b529dc94c4e18"/>
    <p:sldId xmlns:r="http://schemas.openxmlformats.org/officeDocument/2006/relationships" id="260" r:id="Rc6b63bfbf0aa41ca"/>
    <p:sldId xmlns:r="http://schemas.openxmlformats.org/officeDocument/2006/relationships" id="261" r:id="R54acc54b24e54bf4"/>
    <p:sldId xmlns:r="http://schemas.openxmlformats.org/officeDocument/2006/relationships" id="262" r:id="Rbcf50aa658224a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3e965f8a24b37" /><Relationship Type="http://schemas.openxmlformats.org/officeDocument/2006/relationships/slide" Target="/ppt/slides/slide1.xml" Id="R6c83f8b00f3341c3" /><Relationship Type="http://schemas.openxmlformats.org/officeDocument/2006/relationships/slide" Target="/ppt/slides/slide2.xml" Id="Rc83aee3b6abe4c15" /><Relationship Type="http://schemas.openxmlformats.org/officeDocument/2006/relationships/slide" Target="/ppt/slides/slide3.xml" Id="Red79ee2417434b3d" /><Relationship Type="http://schemas.openxmlformats.org/officeDocument/2006/relationships/slide" Target="/ppt/slides/slide4.xml" Id="Rd15b529dc94c4e18" /><Relationship Type="http://schemas.openxmlformats.org/officeDocument/2006/relationships/slide" Target="/ppt/slides/slide5.xml" Id="Rc6b63bfbf0aa41ca" /><Relationship Type="http://schemas.openxmlformats.org/officeDocument/2006/relationships/slide" Target="/ppt/slides/slide6.xml" Id="R54acc54b24e54bf4" /><Relationship Type="http://schemas.openxmlformats.org/officeDocument/2006/relationships/slide" Target="/ppt/slides/slide7.xml" Id="Rbcf50aa658224a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00150812645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355922f42452a" /><Relationship Type="http://schemas.openxmlformats.org/officeDocument/2006/relationships/theme" Target="/ppt/slideMasters/theme/theme1.xml" Id="Rbb18da61a5b0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0355922f4245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44f5be9cc4c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3c2436dd741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ed6c50421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78971b63945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e489707bd49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81bfa791345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76432fb1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 OG TUNNEL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 OG TUNNEL SUPPORT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32 414 811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−6 236 888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−6 533 162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19 854 793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25 646 847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KROKEN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HAMO HOLDING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JUBALICA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 OG TUNNEL SUPPORT AS</a:t>
            </a:r>
          </a:p>
        </p:txBody>
      </p:sp>
    </p:spTree>
  </p:cSld>
  <p:clrMapOvr>
    <a:masterClrMapping xmlns:a="http://schemas.openxmlformats.org/drawingml/2006/main"/>
  </p:clrMapOvr>
</p:sld>
</file>