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1c2fb2c92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e7dc529414d41"/>
  </p:sldMasterIdLst>
  <p:sldIdLst>
    <p:sldId xmlns:r="http://schemas.openxmlformats.org/officeDocument/2006/relationships" id="256" r:id="Re37615b339024551"/>
    <p:sldId xmlns:r="http://schemas.openxmlformats.org/officeDocument/2006/relationships" id="257" r:id="R65ed98d04f824736"/>
    <p:sldId xmlns:r="http://schemas.openxmlformats.org/officeDocument/2006/relationships" id="258" r:id="R9234015bffd54219"/>
    <p:sldId xmlns:r="http://schemas.openxmlformats.org/officeDocument/2006/relationships" id="259" r:id="Rac982326b8a84757"/>
    <p:sldId xmlns:r="http://schemas.openxmlformats.org/officeDocument/2006/relationships" id="260" r:id="R3e26187d34bb4cc8"/>
    <p:sldId xmlns:r="http://schemas.openxmlformats.org/officeDocument/2006/relationships" id="261" r:id="Rcd008f08172044dc"/>
    <p:sldId xmlns:r="http://schemas.openxmlformats.org/officeDocument/2006/relationships" id="262" r:id="R09c401158416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e7dc529414d41" /><Relationship Type="http://schemas.openxmlformats.org/officeDocument/2006/relationships/slide" Target="/ppt/slides/slide1.xml" Id="Re37615b339024551" /><Relationship Type="http://schemas.openxmlformats.org/officeDocument/2006/relationships/slide" Target="/ppt/slides/slide2.xml" Id="R65ed98d04f824736" /><Relationship Type="http://schemas.openxmlformats.org/officeDocument/2006/relationships/slide" Target="/ppt/slides/slide3.xml" Id="R9234015bffd54219" /><Relationship Type="http://schemas.openxmlformats.org/officeDocument/2006/relationships/slide" Target="/ppt/slides/slide4.xml" Id="Rac982326b8a84757" /><Relationship Type="http://schemas.openxmlformats.org/officeDocument/2006/relationships/slide" Target="/ppt/slides/slide5.xml" Id="R3e26187d34bb4cc8" /><Relationship Type="http://schemas.openxmlformats.org/officeDocument/2006/relationships/slide" Target="/ppt/slides/slide6.xml" Id="Rcd008f08172044dc" /><Relationship Type="http://schemas.openxmlformats.org/officeDocument/2006/relationships/slide" Target="/ppt/slides/slide7.xml" Id="R09c401158416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900f9d862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2db3c0704930" /><Relationship Type="http://schemas.openxmlformats.org/officeDocument/2006/relationships/theme" Target="/ppt/slideMasters/theme/theme1.xml" Id="Ra68edf9f02de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d2db3c070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45054885a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07d7741ff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85d85a35c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330a5d80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115bb19e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3ff34b8a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88632956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BLIXRUDI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BLIXRUDI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384 734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INGFRID E BLIX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 FRANK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Smørblomstvegen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BLIXRUDI HOLDING AS</a:t>
            </a:r>
          </a:p>
        </p:txBody>
      </p:sp>
    </p:spTree>
  </p:cSld>
  <p:clrMapOvr>
    <a:masterClrMapping xmlns:a="http://schemas.openxmlformats.org/drawingml/2006/main"/>
  </p:clrMapOvr>
</p:sld>
</file>