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e1f72f8c8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2ffb92bd1493e"/>
  </p:sldMasterIdLst>
  <p:sldIdLst>
    <p:sldId xmlns:r="http://schemas.openxmlformats.org/officeDocument/2006/relationships" id="256" r:id="Rd053324e1df14bc2"/>
    <p:sldId xmlns:r="http://schemas.openxmlformats.org/officeDocument/2006/relationships" id="257" r:id="Reb465177db63445f"/>
    <p:sldId xmlns:r="http://schemas.openxmlformats.org/officeDocument/2006/relationships" id="258" r:id="R59a08bea8d1446de"/>
    <p:sldId xmlns:r="http://schemas.openxmlformats.org/officeDocument/2006/relationships" id="259" r:id="Rb96aafb2eeb841c3"/>
    <p:sldId xmlns:r="http://schemas.openxmlformats.org/officeDocument/2006/relationships" id="260" r:id="Rcee9ba6177344c2d"/>
    <p:sldId xmlns:r="http://schemas.openxmlformats.org/officeDocument/2006/relationships" id="261" r:id="R9ede41fd866f4391"/>
    <p:sldId xmlns:r="http://schemas.openxmlformats.org/officeDocument/2006/relationships" id="262" r:id="Rb6249d805b24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2ffb92bd1493e" /><Relationship Type="http://schemas.openxmlformats.org/officeDocument/2006/relationships/slide" Target="/ppt/slides/slide1.xml" Id="Rd053324e1df14bc2" /><Relationship Type="http://schemas.openxmlformats.org/officeDocument/2006/relationships/slide" Target="/ppt/slides/slide2.xml" Id="Reb465177db63445f" /><Relationship Type="http://schemas.openxmlformats.org/officeDocument/2006/relationships/slide" Target="/ppt/slides/slide3.xml" Id="R59a08bea8d1446de" /><Relationship Type="http://schemas.openxmlformats.org/officeDocument/2006/relationships/slide" Target="/ppt/slides/slide4.xml" Id="Rb96aafb2eeb841c3" /><Relationship Type="http://schemas.openxmlformats.org/officeDocument/2006/relationships/slide" Target="/ppt/slides/slide5.xml" Id="Rcee9ba6177344c2d" /><Relationship Type="http://schemas.openxmlformats.org/officeDocument/2006/relationships/slide" Target="/ppt/slides/slide6.xml" Id="R9ede41fd866f4391" /><Relationship Type="http://schemas.openxmlformats.org/officeDocument/2006/relationships/slide" Target="/ppt/slides/slide7.xml" Id="Rb6249d805b24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4b40b3168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32fa90864c8c" /><Relationship Type="http://schemas.openxmlformats.org/officeDocument/2006/relationships/theme" Target="/ppt/slideMasters/theme/theme1.xml" Id="R4250b7b5ec01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232fa9086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69d457fb5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74759478b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490b03911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9dad2a907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c50ce48a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3e88101444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eafa4d152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S.A.M TAX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S.A.M TAX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586 515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ASTRA ALLIANCE S.R.L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www.samtax.com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925 652 091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