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0472502aa542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b45d39423e4186"/>
  </p:sldMasterIdLst>
  <p:sldIdLst>
    <p:sldId xmlns:r="http://schemas.openxmlformats.org/officeDocument/2006/relationships" id="256" r:id="Rd9fa0276e3974b35"/>
    <p:sldId xmlns:r="http://schemas.openxmlformats.org/officeDocument/2006/relationships" id="257" r:id="R42a22d13b1864f09"/>
    <p:sldId xmlns:r="http://schemas.openxmlformats.org/officeDocument/2006/relationships" id="258" r:id="R008b3b7a58dc47ac"/>
    <p:sldId xmlns:r="http://schemas.openxmlformats.org/officeDocument/2006/relationships" id="259" r:id="Rd4a41604f9644290"/>
    <p:sldId xmlns:r="http://schemas.openxmlformats.org/officeDocument/2006/relationships" id="260" r:id="Rcdb806d1a3cb4b5d"/>
    <p:sldId xmlns:r="http://schemas.openxmlformats.org/officeDocument/2006/relationships" id="261" r:id="R3a366c32081b40c0"/>
    <p:sldId xmlns:r="http://schemas.openxmlformats.org/officeDocument/2006/relationships" id="262" r:id="R17103f28625d48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b45d39423e4186" /><Relationship Type="http://schemas.openxmlformats.org/officeDocument/2006/relationships/slide" Target="/ppt/slides/slide1.xml" Id="Rd9fa0276e3974b35" /><Relationship Type="http://schemas.openxmlformats.org/officeDocument/2006/relationships/slide" Target="/ppt/slides/slide2.xml" Id="R42a22d13b1864f09" /><Relationship Type="http://schemas.openxmlformats.org/officeDocument/2006/relationships/slide" Target="/ppt/slides/slide3.xml" Id="R008b3b7a58dc47ac" /><Relationship Type="http://schemas.openxmlformats.org/officeDocument/2006/relationships/slide" Target="/ppt/slides/slide4.xml" Id="Rd4a41604f9644290" /><Relationship Type="http://schemas.openxmlformats.org/officeDocument/2006/relationships/slide" Target="/ppt/slides/slide5.xml" Id="Rcdb806d1a3cb4b5d" /><Relationship Type="http://schemas.openxmlformats.org/officeDocument/2006/relationships/slide" Target="/ppt/slides/slide6.xml" Id="R3a366c32081b40c0" /><Relationship Type="http://schemas.openxmlformats.org/officeDocument/2006/relationships/slide" Target="/ppt/slides/slide7.xml" Id="R17103f28625d48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eba7af336446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5dd82b4614fa4" /><Relationship Type="http://schemas.openxmlformats.org/officeDocument/2006/relationships/theme" Target="/ppt/slideMasters/theme/theme1.xml" Id="R7ef98f4605844e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a5dd82b4614f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b509b963647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43d50632c4e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81ce3fc144e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7c578375b4e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dfe78f72447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b0b3092d140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4b6db0b1a4b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B&amp;B STILLASUTLEIE GRENLAND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B&amp;B STILLASUTLEIE GRENLAND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B&amp;B STILLASUTLEIE GRENLAND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B&amp;B STILLASUTLEIE GRENLAND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B&amp;B STILLASUTLEIE GRENLAND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B&amp;B STILLASUTLEIE GRENLAND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10 096 939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462 365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355 475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1 824 788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4 217 368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B&amp;B STILLASUTLEIE GRENLAND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HAMILTON AS  –  33,7 %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PIP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FLORIM SHEHI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B&amp;B STILLASUTLEIE GRENLAND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Raset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925 668 141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B&amp;B STILLASUTLEIE GRENLAND AS</a:t>
            </a:r>
          </a:p>
        </p:txBody>
      </p:sp>
    </p:spTree>
  </p:cSld>
  <p:clrMapOvr>
    <a:masterClrMapping xmlns:a="http://schemas.openxmlformats.org/drawingml/2006/main"/>
  </p:clrMapOvr>
</p:sld>
</file>