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83ca10bce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5eb80968c4ec2"/>
  </p:sldMasterIdLst>
  <p:sldIdLst>
    <p:sldId xmlns:r="http://schemas.openxmlformats.org/officeDocument/2006/relationships" id="256" r:id="R22fc9a1fa0df4785"/>
    <p:sldId xmlns:r="http://schemas.openxmlformats.org/officeDocument/2006/relationships" id="257" r:id="R7b81a821230f4dc5"/>
    <p:sldId xmlns:r="http://schemas.openxmlformats.org/officeDocument/2006/relationships" id="258" r:id="Rbf0726c663c04c5b"/>
    <p:sldId xmlns:r="http://schemas.openxmlformats.org/officeDocument/2006/relationships" id="259" r:id="Ra63de43228dd48ee"/>
    <p:sldId xmlns:r="http://schemas.openxmlformats.org/officeDocument/2006/relationships" id="260" r:id="Rd78953cad5e64ba0"/>
    <p:sldId xmlns:r="http://schemas.openxmlformats.org/officeDocument/2006/relationships" id="261" r:id="R20255971f81c492a"/>
    <p:sldId xmlns:r="http://schemas.openxmlformats.org/officeDocument/2006/relationships" id="262" r:id="R3028ef50863e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5eb80968c4ec2" /><Relationship Type="http://schemas.openxmlformats.org/officeDocument/2006/relationships/slide" Target="/ppt/slides/slide1.xml" Id="R22fc9a1fa0df4785" /><Relationship Type="http://schemas.openxmlformats.org/officeDocument/2006/relationships/slide" Target="/ppt/slides/slide2.xml" Id="R7b81a821230f4dc5" /><Relationship Type="http://schemas.openxmlformats.org/officeDocument/2006/relationships/slide" Target="/ppt/slides/slide3.xml" Id="Rbf0726c663c04c5b" /><Relationship Type="http://schemas.openxmlformats.org/officeDocument/2006/relationships/slide" Target="/ppt/slides/slide4.xml" Id="Ra63de43228dd48ee" /><Relationship Type="http://schemas.openxmlformats.org/officeDocument/2006/relationships/slide" Target="/ppt/slides/slide5.xml" Id="Rd78953cad5e64ba0" /><Relationship Type="http://schemas.openxmlformats.org/officeDocument/2006/relationships/slide" Target="/ppt/slides/slide6.xml" Id="R20255971f81c492a" /><Relationship Type="http://schemas.openxmlformats.org/officeDocument/2006/relationships/slide" Target="/ppt/slides/slide7.xml" Id="R3028ef50863e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de058afc1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84114c70844dd" /><Relationship Type="http://schemas.openxmlformats.org/officeDocument/2006/relationships/theme" Target="/ppt/slideMasters/theme/theme1.xml" Id="R7db93203c58d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84114c708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7c9d9d89e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69fa6a3e2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cf5cdaab0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e13627ef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8e9e95cd3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7157be73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c6529e2d7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SONDRE BAKKE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BAKKE HOLDING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10 236 038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SONDRE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Finstadhagan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925 669 245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BAKKE HOLDING AS</a:t>
            </a:r>
          </a:p>
        </p:txBody>
      </p:sp>
    </p:spTree>
  </p:cSld>
  <p:clrMapOvr>
    <a:masterClrMapping xmlns:a="http://schemas.openxmlformats.org/drawingml/2006/main"/>
  </p:clrMapOvr>
</p:sld>
</file>