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145a1afcc542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e68d9568264e8e"/>
  </p:sldMasterIdLst>
  <p:sldIdLst>
    <p:sldId xmlns:r="http://schemas.openxmlformats.org/officeDocument/2006/relationships" id="256" r:id="Rf3a9cfe10a6941b1"/>
    <p:sldId xmlns:r="http://schemas.openxmlformats.org/officeDocument/2006/relationships" id="257" r:id="Rbc0819ad1e3347cc"/>
    <p:sldId xmlns:r="http://schemas.openxmlformats.org/officeDocument/2006/relationships" id="258" r:id="Rc9bb0c0a4a184455"/>
    <p:sldId xmlns:r="http://schemas.openxmlformats.org/officeDocument/2006/relationships" id="259" r:id="R45bde56d04c14566"/>
    <p:sldId xmlns:r="http://schemas.openxmlformats.org/officeDocument/2006/relationships" id="260" r:id="R1bff49b4a8cb4dd1"/>
    <p:sldId xmlns:r="http://schemas.openxmlformats.org/officeDocument/2006/relationships" id="261" r:id="R5c064264578042ef"/>
    <p:sldId xmlns:r="http://schemas.openxmlformats.org/officeDocument/2006/relationships" id="262" r:id="Rdf0507a27f3c44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e68d9568264e8e" /><Relationship Type="http://schemas.openxmlformats.org/officeDocument/2006/relationships/slide" Target="/ppt/slides/slide1.xml" Id="Rf3a9cfe10a6941b1" /><Relationship Type="http://schemas.openxmlformats.org/officeDocument/2006/relationships/slide" Target="/ppt/slides/slide2.xml" Id="Rbc0819ad1e3347cc" /><Relationship Type="http://schemas.openxmlformats.org/officeDocument/2006/relationships/slide" Target="/ppt/slides/slide3.xml" Id="Rc9bb0c0a4a184455" /><Relationship Type="http://schemas.openxmlformats.org/officeDocument/2006/relationships/slide" Target="/ppt/slides/slide4.xml" Id="R45bde56d04c14566" /><Relationship Type="http://schemas.openxmlformats.org/officeDocument/2006/relationships/slide" Target="/ppt/slides/slide5.xml" Id="R1bff49b4a8cb4dd1" /><Relationship Type="http://schemas.openxmlformats.org/officeDocument/2006/relationships/slide" Target="/ppt/slides/slide6.xml" Id="R5c064264578042ef" /><Relationship Type="http://schemas.openxmlformats.org/officeDocument/2006/relationships/slide" Target="/ppt/slides/slide7.xml" Id="Rdf0507a27f3c44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4bd92a7f3948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c33c32c9d4573" /><Relationship Type="http://schemas.openxmlformats.org/officeDocument/2006/relationships/theme" Target="/ppt/slideMasters/theme/theme1.xml" Id="Rb46d231e2ea243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9c33c32c9d45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f422aa0124b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d87e794a54d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cebadda214e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3798c762e45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0985190bd41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fe18288304b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2dc23a7b847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BEFO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BEFO INVEST AS ble etablert [år] og holder til i Åros.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163 424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FOLLESTAD BERNHARD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Follestadveien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3474 Åros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925 676 853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BEFO INVEST AS</a:t>
            </a:r>
          </a:p>
        </p:txBody>
      </p:sp>
    </p:spTree>
  </p:cSld>
  <p:clrMapOvr>
    <a:masterClrMapping xmlns:a="http://schemas.openxmlformats.org/drawingml/2006/main"/>
  </p:clrMapOvr>
</p:sld>
</file>