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f68d33ee894b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c8b52cd853422f"/>
  </p:sldMasterIdLst>
  <p:sldIdLst>
    <p:sldId xmlns:r="http://schemas.openxmlformats.org/officeDocument/2006/relationships" id="256" r:id="R99e132c276aa4448"/>
    <p:sldId xmlns:r="http://schemas.openxmlformats.org/officeDocument/2006/relationships" id="257" r:id="Rd2807da8459a49de"/>
    <p:sldId xmlns:r="http://schemas.openxmlformats.org/officeDocument/2006/relationships" id="258" r:id="R2bc5730f82ba4355"/>
    <p:sldId xmlns:r="http://schemas.openxmlformats.org/officeDocument/2006/relationships" id="259" r:id="R7c4e009c24c54ca0"/>
    <p:sldId xmlns:r="http://schemas.openxmlformats.org/officeDocument/2006/relationships" id="260" r:id="Rfd0fd69e35794190"/>
    <p:sldId xmlns:r="http://schemas.openxmlformats.org/officeDocument/2006/relationships" id="261" r:id="R912348d3625d4ced"/>
    <p:sldId xmlns:r="http://schemas.openxmlformats.org/officeDocument/2006/relationships" id="262" r:id="R82a78a934ce14c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c8b52cd853422f" /><Relationship Type="http://schemas.openxmlformats.org/officeDocument/2006/relationships/slide" Target="/ppt/slides/slide1.xml" Id="R99e132c276aa4448" /><Relationship Type="http://schemas.openxmlformats.org/officeDocument/2006/relationships/slide" Target="/ppt/slides/slide2.xml" Id="Rd2807da8459a49de" /><Relationship Type="http://schemas.openxmlformats.org/officeDocument/2006/relationships/slide" Target="/ppt/slides/slide3.xml" Id="R2bc5730f82ba4355" /><Relationship Type="http://schemas.openxmlformats.org/officeDocument/2006/relationships/slide" Target="/ppt/slides/slide4.xml" Id="R7c4e009c24c54ca0" /><Relationship Type="http://schemas.openxmlformats.org/officeDocument/2006/relationships/slide" Target="/ppt/slides/slide5.xml" Id="Rfd0fd69e35794190" /><Relationship Type="http://schemas.openxmlformats.org/officeDocument/2006/relationships/slide" Target="/ppt/slides/slide6.xml" Id="R912348d3625d4ced" /><Relationship Type="http://schemas.openxmlformats.org/officeDocument/2006/relationships/slide" Target="/ppt/slides/slide7.xml" Id="R82a78a934ce14c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789ebaaa2043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fc377e2ab47f3" /><Relationship Type="http://schemas.openxmlformats.org/officeDocument/2006/relationships/theme" Target="/ppt/slideMasters/theme/theme1.xml" Id="Rd49a1f51596a45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4fc377e2ab47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74f05cdc840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f267bb1c643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5b71e60dc4d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2a0c2c5b247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c42bc82b74a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524dcfe5a42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8a99b04d445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SILVERSKY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SILVERSKY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SILVERSKY INVESTMENTS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SILVERSKY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SILVERSKY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SILVERSKY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5 434 500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SILVERSKY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AASTERUD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SILVERSKY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Thorstein Stenbeks vei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3610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925 696 978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SILVERSKY INVESTMENTS AS</a:t>
            </a:r>
          </a:p>
        </p:txBody>
      </p:sp>
    </p:spTree>
  </p:cSld>
  <p:clrMapOvr>
    <a:masterClrMapping xmlns:a="http://schemas.openxmlformats.org/drawingml/2006/main"/>
  </p:clrMapOvr>
</p:sld>
</file>