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06439e2f3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f4b80fc56e40d7"/>
  </p:sldMasterIdLst>
  <p:sldIdLst>
    <p:sldId xmlns:r="http://schemas.openxmlformats.org/officeDocument/2006/relationships" id="256" r:id="Ra6a23563dcc44a15"/>
    <p:sldId xmlns:r="http://schemas.openxmlformats.org/officeDocument/2006/relationships" id="257" r:id="R3e9d71b823bd44c1"/>
    <p:sldId xmlns:r="http://schemas.openxmlformats.org/officeDocument/2006/relationships" id="258" r:id="Rec99a0b96b2a4a02"/>
    <p:sldId xmlns:r="http://schemas.openxmlformats.org/officeDocument/2006/relationships" id="259" r:id="R6787c7e078564f6a"/>
    <p:sldId xmlns:r="http://schemas.openxmlformats.org/officeDocument/2006/relationships" id="260" r:id="R75b06385e1464b4c"/>
    <p:sldId xmlns:r="http://schemas.openxmlformats.org/officeDocument/2006/relationships" id="261" r:id="Rbd80b489b0234fd7"/>
    <p:sldId xmlns:r="http://schemas.openxmlformats.org/officeDocument/2006/relationships" id="262" r:id="Ra1c781aaf66e41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4b80fc56e40d7" /><Relationship Type="http://schemas.openxmlformats.org/officeDocument/2006/relationships/slide" Target="/ppt/slides/slide1.xml" Id="Ra6a23563dcc44a15" /><Relationship Type="http://schemas.openxmlformats.org/officeDocument/2006/relationships/slide" Target="/ppt/slides/slide2.xml" Id="R3e9d71b823bd44c1" /><Relationship Type="http://schemas.openxmlformats.org/officeDocument/2006/relationships/slide" Target="/ppt/slides/slide3.xml" Id="Rec99a0b96b2a4a02" /><Relationship Type="http://schemas.openxmlformats.org/officeDocument/2006/relationships/slide" Target="/ppt/slides/slide4.xml" Id="R6787c7e078564f6a" /><Relationship Type="http://schemas.openxmlformats.org/officeDocument/2006/relationships/slide" Target="/ppt/slides/slide5.xml" Id="R75b06385e1464b4c" /><Relationship Type="http://schemas.openxmlformats.org/officeDocument/2006/relationships/slide" Target="/ppt/slides/slide6.xml" Id="Rbd80b489b0234fd7" /><Relationship Type="http://schemas.openxmlformats.org/officeDocument/2006/relationships/slide" Target="/ppt/slides/slide7.xml" Id="Ra1c781aaf66e41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8e695bbfc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db0394494bb1" /><Relationship Type="http://schemas.openxmlformats.org/officeDocument/2006/relationships/theme" Target="/ppt/slideMasters/theme/theme1.xml" Id="Rcf7d6f2c470545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2db039449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3a639cd71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8f1270f0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e53959f424a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0e2e3aa5b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7ae6594a44f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3ad87e94b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36006a37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GWW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GWW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KJEVERUD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Kjeverud, Bruksenhetsnummer H0201, Ulsrudveien 60B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925 702 145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GWW INVEST AS</a:t>
            </a:r>
          </a:p>
        </p:txBody>
      </p:sp>
    </p:spTree>
  </p:cSld>
  <p:clrMapOvr>
    <a:masterClrMapping xmlns:a="http://schemas.openxmlformats.org/drawingml/2006/main"/>
  </p:clrMapOvr>
</p:sld>
</file>