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c0e50a01824e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568f02aea94e65"/>
  </p:sldMasterIdLst>
  <p:sldIdLst>
    <p:sldId xmlns:r="http://schemas.openxmlformats.org/officeDocument/2006/relationships" id="256" r:id="Re1f388b9ba714fb0"/>
    <p:sldId xmlns:r="http://schemas.openxmlformats.org/officeDocument/2006/relationships" id="257" r:id="R8a9b153801d24743"/>
    <p:sldId xmlns:r="http://schemas.openxmlformats.org/officeDocument/2006/relationships" id="258" r:id="R52b0812e53f24533"/>
    <p:sldId xmlns:r="http://schemas.openxmlformats.org/officeDocument/2006/relationships" id="259" r:id="R8357dedc216b4e0b"/>
    <p:sldId xmlns:r="http://schemas.openxmlformats.org/officeDocument/2006/relationships" id="260" r:id="Re61ef49965174d74"/>
    <p:sldId xmlns:r="http://schemas.openxmlformats.org/officeDocument/2006/relationships" id="261" r:id="Ra4db407d419d4244"/>
    <p:sldId xmlns:r="http://schemas.openxmlformats.org/officeDocument/2006/relationships" id="262" r:id="R061fe19a15f746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68f02aea94e65" /><Relationship Type="http://schemas.openxmlformats.org/officeDocument/2006/relationships/slide" Target="/ppt/slides/slide1.xml" Id="Re1f388b9ba714fb0" /><Relationship Type="http://schemas.openxmlformats.org/officeDocument/2006/relationships/slide" Target="/ppt/slides/slide2.xml" Id="R8a9b153801d24743" /><Relationship Type="http://schemas.openxmlformats.org/officeDocument/2006/relationships/slide" Target="/ppt/slides/slide3.xml" Id="R52b0812e53f24533" /><Relationship Type="http://schemas.openxmlformats.org/officeDocument/2006/relationships/slide" Target="/ppt/slides/slide4.xml" Id="R8357dedc216b4e0b" /><Relationship Type="http://schemas.openxmlformats.org/officeDocument/2006/relationships/slide" Target="/ppt/slides/slide5.xml" Id="Re61ef49965174d74" /><Relationship Type="http://schemas.openxmlformats.org/officeDocument/2006/relationships/slide" Target="/ppt/slides/slide6.xml" Id="Ra4db407d419d4244" /><Relationship Type="http://schemas.openxmlformats.org/officeDocument/2006/relationships/slide" Target="/ppt/slides/slide7.xml" Id="R061fe19a15f746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8c0d0ea5349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4dc29bb3f4a6f" /><Relationship Type="http://schemas.openxmlformats.org/officeDocument/2006/relationships/theme" Target="/ppt/slideMasters/theme/theme1.xml" Id="R95097032453d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4dc29bb3f4a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f6d86aab345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8680525d841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bbc4443b1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97a49eb7e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86f2575c1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8342dd0dd42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a0600e66845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GÜNTHER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